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50" r:id="rId97"/>
    <p:sldId id="351" r:id="rId98"/>
    <p:sldId id="352" r:id="rId99"/>
    <p:sldId id="353" r:id="rId100"/>
    <p:sldId id="354" r:id="rId101"/>
    <p:sldId id="355" r:id="rId102"/>
    <p:sldId id="356" r:id="rId103"/>
    <p:sldId id="357" r:id="rId104"/>
    <p:sldId id="358" r:id="rId105"/>
    <p:sldId id="359" r:id="rId106"/>
    <p:sldId id="360" r:id="rId107"/>
    <p:sldId id="361" r:id="rId108"/>
    <p:sldId id="362" r:id="rId109"/>
    <p:sldId id="363" r:id="rId110"/>
    <p:sldId id="364" r:id="rId111"/>
    <p:sldId id="365" r:id="rId112"/>
    <p:sldId id="366" r:id="rId113"/>
    <p:sldId id="367" r:id="rId114"/>
    <p:sldId id="368" r:id="rId115"/>
    <p:sldId id="369" r:id="rId116"/>
    <p:sldId id="370" r:id="rId117"/>
    <p:sldId id="371" r:id="rId118"/>
    <p:sldId id="372" r:id="rId119"/>
    <p:sldId id="373" r:id="rId120"/>
    <p:sldId id="374" r:id="rId121"/>
    <p:sldId id="375" r:id="rId122"/>
    <p:sldId id="376" r:id="rId123"/>
    <p:sldId id="377" r:id="rId124"/>
    <p:sldId id="378" r:id="rId125"/>
    <p:sldId id="379" r:id="rId126"/>
    <p:sldId id="380" r:id="rId127"/>
    <p:sldId id="381" r:id="rId128"/>
    <p:sldId id="382" r:id="rId129"/>
    <p:sldId id="383" r:id="rId130"/>
    <p:sldId id="384" r:id="rId131"/>
    <p:sldId id="385" r:id="rId132"/>
    <p:sldId id="386" r:id="rId133"/>
    <p:sldId id="387" r:id="rId134"/>
    <p:sldId id="388" r:id="rId135"/>
    <p:sldId id="389" r:id="rId136"/>
    <p:sldId id="390" r:id="rId137"/>
    <p:sldId id="391" r:id="rId138"/>
    <p:sldId id="392" r:id="rId139"/>
    <p:sldId id="393" r:id="rId140"/>
    <p:sldId id="394" r:id="rId141"/>
    <p:sldId id="395" r:id="rId142"/>
    <p:sldId id="396" r:id="rId143"/>
    <p:sldId id="397" r:id="rId144"/>
    <p:sldId id="398" r:id="rId145"/>
    <p:sldId id="399" r:id="rId146"/>
    <p:sldId id="400" r:id="rId147"/>
    <p:sldId id="401" r:id="rId148"/>
    <p:sldId id="402" r:id="rId149"/>
    <p:sldId id="403" r:id="rId150"/>
    <p:sldId id="404" r:id="rId151"/>
    <p:sldId id="405" r:id="rId152"/>
    <p:sldId id="406" r:id="rId153"/>
    <p:sldId id="407" r:id="rId154"/>
    <p:sldId id="408" r:id="rId155"/>
    <p:sldId id="409" r:id="rId156"/>
    <p:sldId id="410" r:id="rId157"/>
    <p:sldId id="411" r:id="rId158"/>
    <p:sldId id="412" r:id="rId159"/>
    <p:sldId id="413" r:id="rId160"/>
    <p:sldId id="414" r:id="rId161"/>
    <p:sldId id="415" r:id="rId162"/>
    <p:sldId id="416" r:id="rId163"/>
    <p:sldId id="417" r:id="rId164"/>
    <p:sldId id="418" r:id="rId165"/>
    <p:sldId id="419" r:id="rId166"/>
    <p:sldId id="420" r:id="rId167"/>
    <p:sldId id="421" r:id="rId168"/>
    <p:sldId id="422" r:id="rId169"/>
    <p:sldId id="423" r:id="rId170"/>
    <p:sldId id="424" r:id="rId171"/>
    <p:sldId id="425" r:id="rId172"/>
    <p:sldId id="426" r:id="rId173"/>
    <p:sldId id="427" r:id="rId174"/>
    <p:sldId id="428" r:id="rId175"/>
    <p:sldId id="429" r:id="rId176"/>
    <p:sldId id="430" r:id="rId177"/>
    <p:sldId id="431" r:id="rId178"/>
    <p:sldId id="432" r:id="rId179"/>
    <p:sldId id="433" r:id="rId180"/>
    <p:sldId id="434" r:id="rId181"/>
    <p:sldId id="435" r:id="rId182"/>
    <p:sldId id="436" r:id="rId183"/>
    <p:sldId id="437" r:id="rId184"/>
    <p:sldId id="438" r:id="rId185"/>
    <p:sldId id="439" r:id="rId186"/>
    <p:sldId id="440" r:id="rId187"/>
    <p:sldId id="441" r:id="rId188"/>
    <p:sldId id="442" r:id="rId189"/>
    <p:sldId id="443" r:id="rId190"/>
    <p:sldId id="444" r:id="rId191"/>
    <p:sldId id="445" r:id="rId192"/>
    <p:sldId id="446" r:id="rId193"/>
    <p:sldId id="447" r:id="rId194"/>
    <p:sldId id="448" r:id="rId195"/>
    <p:sldId id="449" r:id="rId196"/>
    <p:sldId id="450" r:id="rId197"/>
    <p:sldId id="451" r:id="rId198"/>
    <p:sldId id="452" r:id="rId199"/>
    <p:sldId id="453" r:id="rId200"/>
    <p:sldId id="454" r:id="rId201"/>
    <p:sldId id="455" r:id="rId202"/>
    <p:sldId id="456" r:id="rId203"/>
    <p:sldId id="457" r:id="rId204"/>
    <p:sldId id="458" r:id="rId205"/>
    <p:sldId id="459" r:id="rId206"/>
    <p:sldId id="460" r:id="rId207"/>
    <p:sldId id="461" r:id="rId208"/>
    <p:sldId id="462" r:id="rId209"/>
    <p:sldId id="463" r:id="rId210"/>
    <p:sldId id="464" r:id="rId211"/>
    <p:sldId id="465" r:id="rId212"/>
    <p:sldId id="466" r:id="rId213"/>
    <p:sldId id="467" r:id="rId214"/>
    <p:sldId id="468" r:id="rId215"/>
    <p:sldId id="469" r:id="rId216"/>
    <p:sldId id="470" r:id="rId217"/>
    <p:sldId id="471" r:id="rId218"/>
    <p:sldId id="472" r:id="rId219"/>
    <p:sldId id="473" r:id="rId220"/>
    <p:sldId id="474" r:id="rId221"/>
    <p:sldId id="475" r:id="rId222"/>
    <p:sldId id="476" r:id="rId223"/>
    <p:sldId id="477" r:id="rId224"/>
    <p:sldId id="478" r:id="rId225"/>
    <p:sldId id="479" r:id="rId226"/>
    <p:sldId id="480" r:id="rId227"/>
    <p:sldId id="481" r:id="rId228"/>
    <p:sldId id="482" r:id="rId229"/>
    <p:sldId id="483" r:id="rId230"/>
    <p:sldId id="484" r:id="rId231"/>
    <p:sldId id="485" r:id="rId232"/>
    <p:sldId id="486" r:id="rId233"/>
    <p:sldId id="487" r:id="rId234"/>
    <p:sldId id="488" r:id="rId235"/>
    <p:sldId id="489" r:id="rId236"/>
    <p:sldId id="490" r:id="rId237"/>
    <p:sldId id="491" r:id="rId238"/>
    <p:sldId id="492" r:id="rId239"/>
    <p:sldId id="493" r:id="rId240"/>
    <p:sldId id="494" r:id="rId241"/>
    <p:sldId id="495" r:id="rId242"/>
    <p:sldId id="496" r:id="rId243"/>
    <p:sldId id="497" r:id="rId244"/>
    <p:sldId id="498" r:id="rId245"/>
    <p:sldId id="499" r:id="rId246"/>
    <p:sldId id="500" r:id="rId247"/>
    <p:sldId id="501" r:id="rId248"/>
    <p:sldId id="502" r:id="rId249"/>
    <p:sldId id="503" r:id="rId250"/>
    <p:sldId id="504" r:id="rId251"/>
    <p:sldId id="505" r:id="rId252"/>
    <p:sldId id="506" r:id="rId253"/>
    <p:sldId id="507" r:id="rId254"/>
    <p:sldId id="508" r:id="rId255"/>
    <p:sldId id="509" r:id="rId256"/>
    <p:sldId id="510" r:id="rId257"/>
    <p:sldId id="511" r:id="rId258"/>
    <p:sldId id="512" r:id="rId259"/>
    <p:sldId id="513" r:id="rId260"/>
    <p:sldId id="514" r:id="rId261"/>
    <p:sldId id="515" r:id="rId262"/>
    <p:sldId id="516" r:id="rId263"/>
    <p:sldId id="517" r:id="rId264"/>
    <p:sldId id="518" r:id="rId265"/>
    <p:sldId id="519" r:id="rId266"/>
    <p:sldId id="520" r:id="rId267"/>
    <p:sldId id="521" r:id="rId268"/>
    <p:sldId id="522" r:id="rId269"/>
    <p:sldId id="523" r:id="rId270"/>
    <p:sldId id="524" r:id="rId271"/>
    <p:sldId id="525" r:id="rId272"/>
    <p:sldId id="526" r:id="rId273"/>
    <p:sldId id="527" r:id="rId274"/>
    <p:sldId id="528" r:id="rId275"/>
    <p:sldId id="529" r:id="rId276"/>
    <p:sldId id="530" r:id="rId277"/>
    <p:sldId id="531" r:id="rId278"/>
    <p:sldId id="532" r:id="rId279"/>
    <p:sldId id="533" r:id="rId280"/>
    <p:sldId id="534" r:id="rId281"/>
    <p:sldId id="535" r:id="rId282"/>
    <p:sldId id="536" r:id="rId283"/>
    <p:sldId id="537" r:id="rId284"/>
    <p:sldId id="538" r:id="rId285"/>
    <p:sldId id="539" r:id="rId286"/>
    <p:sldId id="540" r:id="rId287"/>
    <p:sldId id="541" r:id="rId288"/>
    <p:sldId id="542" r:id="rId289"/>
    <p:sldId id="543" r:id="rId290"/>
    <p:sldId id="544" r:id="rId291"/>
    <p:sldId id="545" r:id="rId292"/>
    <p:sldId id="546" r:id="rId293"/>
    <p:sldId id="547" r:id="rId294"/>
    <p:sldId id="548" r:id="rId295"/>
    <p:sldId id="549" r:id="rId296"/>
    <p:sldId id="550" r:id="rId297"/>
    <p:sldId id="551" r:id="rId298"/>
    <p:sldId id="552" r:id="rId299"/>
    <p:sldId id="553" r:id="rId300"/>
    <p:sldId id="554" r:id="rId301"/>
    <p:sldId id="555" r:id="rId302"/>
    <p:sldId id="556" r:id="rId303"/>
    <p:sldId id="557" r:id="rId304"/>
    <p:sldId id="558" r:id="rId305"/>
    <p:sldId id="559" r:id="rId306"/>
    <p:sldId id="560" r:id="rId307"/>
    <p:sldId id="561" r:id="rId308"/>
    <p:sldId id="562" r:id="rId309"/>
    <p:sldId id="563" r:id="rId310"/>
    <p:sldId id="564" r:id="rId311"/>
    <p:sldId id="565" r:id="rId312"/>
    <p:sldId id="566" r:id="rId313"/>
    <p:sldId id="567" r:id="rId314"/>
    <p:sldId id="568" r:id="rId315"/>
    <p:sldId id="569" r:id="rId316"/>
    <p:sldId id="570" r:id="rId317"/>
    <p:sldId id="571" r:id="rId318"/>
    <p:sldId id="572" r:id="rId319"/>
    <p:sldId id="573" r:id="rId320"/>
    <p:sldId id="574" r:id="rId321"/>
    <p:sldId id="575" r:id="rId322"/>
    <p:sldId id="576" r:id="rId323"/>
    <p:sldId id="577" r:id="rId324"/>
    <p:sldId id="578" r:id="rId325"/>
    <p:sldId id="579" r:id="rId326"/>
    <p:sldId id="580" r:id="rId327"/>
    <p:sldId id="581" r:id="rId328"/>
    <p:sldId id="582" r:id="rId329"/>
    <p:sldId id="583" r:id="rId330"/>
    <p:sldId id="584" r:id="rId331"/>
    <p:sldId id="585" r:id="rId332"/>
    <p:sldId id="586" r:id="rId333"/>
    <p:sldId id="587" r:id="rId334"/>
    <p:sldId id="588" r:id="rId335"/>
    <p:sldId id="589" r:id="rId336"/>
    <p:sldId id="590" r:id="rId337"/>
    <p:sldId id="591" r:id="rId338"/>
    <p:sldId id="592" r:id="rId339"/>
    <p:sldId id="593" r:id="rId340"/>
  </p:sldIdLst>
  <p:sldSz cx="9144000" cy="5143500" type="screen16x9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slide" Target="slides/slide15.xml"/>
  <Relationship Id="rId18" Type="http://schemas.openxmlformats.org/officeDocument/2006/relationships/slide" Target="slides/slide16.xml"/>
  <Relationship Id="rId19" Type="http://schemas.openxmlformats.org/officeDocument/2006/relationships/slide" Target="slides/slide17.xml"/>
  <Relationship Id="rId20" Type="http://schemas.openxmlformats.org/officeDocument/2006/relationships/slide" Target="slides/slide18.xml"/>
  <Relationship Id="rId21" Type="http://schemas.openxmlformats.org/officeDocument/2006/relationships/slide" Target="slides/slide19.xml"/>
  <Relationship Id="rId22" Type="http://schemas.openxmlformats.org/officeDocument/2006/relationships/slide" Target="slides/slide20.xml"/>
  <Relationship Id="rId23" Type="http://schemas.openxmlformats.org/officeDocument/2006/relationships/slide" Target="slides/slide21.xml"/>
  <Relationship Id="rId24" Type="http://schemas.openxmlformats.org/officeDocument/2006/relationships/slide" Target="slides/slide22.xml"/>
  <Relationship Id="rId25" Type="http://schemas.openxmlformats.org/officeDocument/2006/relationships/slide" Target="slides/slide23.xml"/>
  <Relationship Id="rId26" Type="http://schemas.openxmlformats.org/officeDocument/2006/relationships/slide" Target="slides/slide24.xml"/>
  <Relationship Id="rId27" Type="http://schemas.openxmlformats.org/officeDocument/2006/relationships/slide" Target="slides/slide25.xml"/>
  <Relationship Id="rId28" Type="http://schemas.openxmlformats.org/officeDocument/2006/relationships/slide" Target="slides/slide26.xml"/>
  <Relationship Id="rId29" Type="http://schemas.openxmlformats.org/officeDocument/2006/relationships/slide" Target="slides/slide27.xml"/>
  <Relationship Id="rId30" Type="http://schemas.openxmlformats.org/officeDocument/2006/relationships/slide" Target="slides/slide28.xml"/>
  <Relationship Id="rId31" Type="http://schemas.openxmlformats.org/officeDocument/2006/relationships/slide" Target="slides/slide29.xml"/>
  <Relationship Id="rId32" Type="http://schemas.openxmlformats.org/officeDocument/2006/relationships/slide" Target="slides/slide30.xml"/>
  <Relationship Id="rId33" Type="http://schemas.openxmlformats.org/officeDocument/2006/relationships/slide" Target="slides/slide31.xml"/>
  <Relationship Id="rId34" Type="http://schemas.openxmlformats.org/officeDocument/2006/relationships/slide" Target="slides/slide32.xml"/>
  <Relationship Id="rId35" Type="http://schemas.openxmlformats.org/officeDocument/2006/relationships/slide" Target="slides/slide33.xml"/>
  <Relationship Id="rId36" Type="http://schemas.openxmlformats.org/officeDocument/2006/relationships/slide" Target="slides/slide34.xml"/>
  <Relationship Id="rId37" Type="http://schemas.openxmlformats.org/officeDocument/2006/relationships/slide" Target="slides/slide35.xml"/>
  <Relationship Id="rId38" Type="http://schemas.openxmlformats.org/officeDocument/2006/relationships/slide" Target="slides/slide36.xml"/>
  <Relationship Id="rId39" Type="http://schemas.openxmlformats.org/officeDocument/2006/relationships/slide" Target="slides/slide37.xml"/>
  <Relationship Id="rId40" Type="http://schemas.openxmlformats.org/officeDocument/2006/relationships/slide" Target="slides/slide38.xml"/>
  <Relationship Id="rId41" Type="http://schemas.openxmlformats.org/officeDocument/2006/relationships/slide" Target="slides/slide39.xml"/>
  <Relationship Id="rId42" Type="http://schemas.openxmlformats.org/officeDocument/2006/relationships/slide" Target="slides/slide40.xml"/>
  <Relationship Id="rId43" Type="http://schemas.openxmlformats.org/officeDocument/2006/relationships/slide" Target="slides/slide41.xml"/>
  <Relationship Id="rId44" Type="http://schemas.openxmlformats.org/officeDocument/2006/relationships/slide" Target="slides/slide42.xml"/>
  <Relationship Id="rId45" Type="http://schemas.openxmlformats.org/officeDocument/2006/relationships/slide" Target="slides/slide43.xml"/>
  <Relationship Id="rId46" Type="http://schemas.openxmlformats.org/officeDocument/2006/relationships/slide" Target="slides/slide44.xml"/>
  <Relationship Id="rId47" Type="http://schemas.openxmlformats.org/officeDocument/2006/relationships/slide" Target="slides/slide45.xml"/>
  <Relationship Id="rId48" Type="http://schemas.openxmlformats.org/officeDocument/2006/relationships/slide" Target="slides/slide46.xml"/>
  <Relationship Id="rId49" Type="http://schemas.openxmlformats.org/officeDocument/2006/relationships/slide" Target="slides/slide47.xml"/>
  <Relationship Id="rId50" Type="http://schemas.openxmlformats.org/officeDocument/2006/relationships/slide" Target="slides/slide48.xml"/>
  <Relationship Id="rId51" Type="http://schemas.openxmlformats.org/officeDocument/2006/relationships/slide" Target="slides/slide49.xml"/>
  <Relationship Id="rId52" Type="http://schemas.openxmlformats.org/officeDocument/2006/relationships/slide" Target="slides/slide50.xml"/>
  <Relationship Id="rId53" Type="http://schemas.openxmlformats.org/officeDocument/2006/relationships/slide" Target="slides/slide51.xml"/>
  <Relationship Id="rId54" Type="http://schemas.openxmlformats.org/officeDocument/2006/relationships/slide" Target="slides/slide52.xml"/>
  <Relationship Id="rId55" Type="http://schemas.openxmlformats.org/officeDocument/2006/relationships/slide" Target="slides/slide53.xml"/>
  <Relationship Id="rId56" Type="http://schemas.openxmlformats.org/officeDocument/2006/relationships/slide" Target="slides/slide54.xml"/>
  <Relationship Id="rId57" Type="http://schemas.openxmlformats.org/officeDocument/2006/relationships/slide" Target="slides/slide55.xml"/>
  <Relationship Id="rId58" Type="http://schemas.openxmlformats.org/officeDocument/2006/relationships/slide" Target="slides/slide56.xml"/>
  <Relationship Id="rId59" Type="http://schemas.openxmlformats.org/officeDocument/2006/relationships/slide" Target="slides/slide57.xml"/>
  <Relationship Id="rId60" Type="http://schemas.openxmlformats.org/officeDocument/2006/relationships/slide" Target="slides/slide58.xml"/>
  <Relationship Id="rId61" Type="http://schemas.openxmlformats.org/officeDocument/2006/relationships/slide" Target="slides/slide59.xml"/>
  <Relationship Id="rId62" Type="http://schemas.openxmlformats.org/officeDocument/2006/relationships/slide" Target="slides/slide60.xml"/>
  <Relationship Id="rId63" Type="http://schemas.openxmlformats.org/officeDocument/2006/relationships/slide" Target="slides/slide61.xml"/>
  <Relationship Id="rId64" Type="http://schemas.openxmlformats.org/officeDocument/2006/relationships/slide" Target="slides/slide62.xml"/>
  <Relationship Id="rId65" Type="http://schemas.openxmlformats.org/officeDocument/2006/relationships/slide" Target="slides/slide63.xml"/>
  <Relationship Id="rId66" Type="http://schemas.openxmlformats.org/officeDocument/2006/relationships/slide" Target="slides/slide64.xml"/>
  <Relationship Id="rId67" Type="http://schemas.openxmlformats.org/officeDocument/2006/relationships/slide" Target="slides/slide65.xml"/>
  <Relationship Id="rId68" Type="http://schemas.openxmlformats.org/officeDocument/2006/relationships/slide" Target="slides/slide66.xml"/>
  <Relationship Id="rId69" Type="http://schemas.openxmlformats.org/officeDocument/2006/relationships/slide" Target="slides/slide67.xml"/>
  <Relationship Id="rId70" Type="http://schemas.openxmlformats.org/officeDocument/2006/relationships/slide" Target="slides/slide68.xml"/>
  <Relationship Id="rId71" Type="http://schemas.openxmlformats.org/officeDocument/2006/relationships/slide" Target="slides/slide69.xml"/>
  <Relationship Id="rId72" Type="http://schemas.openxmlformats.org/officeDocument/2006/relationships/slide" Target="slides/slide70.xml"/>
  <Relationship Id="rId73" Type="http://schemas.openxmlformats.org/officeDocument/2006/relationships/slide" Target="slides/slide71.xml"/>
  <Relationship Id="rId74" Type="http://schemas.openxmlformats.org/officeDocument/2006/relationships/slide" Target="slides/slide72.xml"/>
  <Relationship Id="rId75" Type="http://schemas.openxmlformats.org/officeDocument/2006/relationships/slide" Target="slides/slide73.xml"/>
  <Relationship Id="rId76" Type="http://schemas.openxmlformats.org/officeDocument/2006/relationships/slide" Target="slides/slide74.xml"/>
  <Relationship Id="rId77" Type="http://schemas.openxmlformats.org/officeDocument/2006/relationships/slide" Target="slides/slide75.xml"/>
  <Relationship Id="rId78" Type="http://schemas.openxmlformats.org/officeDocument/2006/relationships/slide" Target="slides/slide76.xml"/>
  <Relationship Id="rId79" Type="http://schemas.openxmlformats.org/officeDocument/2006/relationships/slide" Target="slides/slide77.xml"/>
  <Relationship Id="rId80" Type="http://schemas.openxmlformats.org/officeDocument/2006/relationships/slide" Target="slides/slide78.xml"/>
  <Relationship Id="rId81" Type="http://schemas.openxmlformats.org/officeDocument/2006/relationships/slide" Target="slides/slide79.xml"/>
  <Relationship Id="rId82" Type="http://schemas.openxmlformats.org/officeDocument/2006/relationships/slide" Target="slides/slide80.xml"/>
  <Relationship Id="rId83" Type="http://schemas.openxmlformats.org/officeDocument/2006/relationships/slide" Target="slides/slide81.xml"/>
  <Relationship Id="rId84" Type="http://schemas.openxmlformats.org/officeDocument/2006/relationships/slide" Target="slides/slide82.xml"/>
  <Relationship Id="rId85" Type="http://schemas.openxmlformats.org/officeDocument/2006/relationships/slide" Target="slides/slide83.xml"/>
  <Relationship Id="rId86" Type="http://schemas.openxmlformats.org/officeDocument/2006/relationships/slide" Target="slides/slide84.xml"/>
  <Relationship Id="rId87" Type="http://schemas.openxmlformats.org/officeDocument/2006/relationships/slide" Target="slides/slide85.xml"/>
  <Relationship Id="rId88" Type="http://schemas.openxmlformats.org/officeDocument/2006/relationships/slide" Target="slides/slide86.xml"/>
  <Relationship Id="rId89" Type="http://schemas.openxmlformats.org/officeDocument/2006/relationships/slide" Target="slides/slide87.xml"/>
  <Relationship Id="rId90" Type="http://schemas.openxmlformats.org/officeDocument/2006/relationships/slide" Target="slides/slide88.xml"/>
  <Relationship Id="rId91" Type="http://schemas.openxmlformats.org/officeDocument/2006/relationships/slide" Target="slides/slide89.xml"/>
  <Relationship Id="rId92" Type="http://schemas.openxmlformats.org/officeDocument/2006/relationships/slide" Target="slides/slide90.xml"/>
  <Relationship Id="rId93" Type="http://schemas.openxmlformats.org/officeDocument/2006/relationships/slide" Target="slides/slide91.xml"/>
  <Relationship Id="rId94" Type="http://schemas.openxmlformats.org/officeDocument/2006/relationships/slide" Target="slides/slide92.xml"/>
  <Relationship Id="rId95" Type="http://schemas.openxmlformats.org/officeDocument/2006/relationships/slide" Target="slides/slide93.xml"/>
  <Relationship Id="rId96" Type="http://schemas.openxmlformats.org/officeDocument/2006/relationships/slide" Target="slides/slide94.xml"/>
  <Relationship Id="rId97" Type="http://schemas.openxmlformats.org/officeDocument/2006/relationships/slide" Target="slides/slide95.xml"/>
  <Relationship Id="rId98" Type="http://schemas.openxmlformats.org/officeDocument/2006/relationships/slide" Target="slides/slide96.xml"/>
  <Relationship Id="rId99" Type="http://schemas.openxmlformats.org/officeDocument/2006/relationships/slide" Target="slides/slide97.xml"/>
  <Relationship Id="rId100" Type="http://schemas.openxmlformats.org/officeDocument/2006/relationships/slide" Target="slides/slide98.xml"/>
  <Relationship Id="rId101" Type="http://schemas.openxmlformats.org/officeDocument/2006/relationships/slide" Target="slides/slide99.xml"/>
  <Relationship Id="rId102" Type="http://schemas.openxmlformats.org/officeDocument/2006/relationships/slide" Target="slides/slide100.xml"/>
  <Relationship Id="rId103" Type="http://schemas.openxmlformats.org/officeDocument/2006/relationships/slide" Target="slides/slide101.xml"/>
  <Relationship Id="rId104" Type="http://schemas.openxmlformats.org/officeDocument/2006/relationships/slide" Target="slides/slide102.xml"/>
  <Relationship Id="rId105" Type="http://schemas.openxmlformats.org/officeDocument/2006/relationships/slide" Target="slides/slide103.xml"/>
  <Relationship Id="rId106" Type="http://schemas.openxmlformats.org/officeDocument/2006/relationships/slide" Target="slides/slide104.xml"/>
  <Relationship Id="rId107" Type="http://schemas.openxmlformats.org/officeDocument/2006/relationships/slide" Target="slides/slide105.xml"/>
  <Relationship Id="rId108" Type="http://schemas.openxmlformats.org/officeDocument/2006/relationships/slide" Target="slides/slide106.xml"/>
  <Relationship Id="rId109" Type="http://schemas.openxmlformats.org/officeDocument/2006/relationships/slide" Target="slides/slide107.xml"/>
  <Relationship Id="rId110" Type="http://schemas.openxmlformats.org/officeDocument/2006/relationships/slide" Target="slides/slide108.xml"/>
  <Relationship Id="rId111" Type="http://schemas.openxmlformats.org/officeDocument/2006/relationships/slide" Target="slides/slide109.xml"/>
  <Relationship Id="rId112" Type="http://schemas.openxmlformats.org/officeDocument/2006/relationships/slide" Target="slides/slide110.xml"/>
  <Relationship Id="rId113" Type="http://schemas.openxmlformats.org/officeDocument/2006/relationships/slide" Target="slides/slide111.xml"/>
  <Relationship Id="rId114" Type="http://schemas.openxmlformats.org/officeDocument/2006/relationships/slide" Target="slides/slide112.xml"/>
  <Relationship Id="rId115" Type="http://schemas.openxmlformats.org/officeDocument/2006/relationships/slide" Target="slides/slide113.xml"/>
  <Relationship Id="rId116" Type="http://schemas.openxmlformats.org/officeDocument/2006/relationships/slide" Target="slides/slide114.xml"/>
  <Relationship Id="rId117" Type="http://schemas.openxmlformats.org/officeDocument/2006/relationships/slide" Target="slides/slide115.xml"/>
  <Relationship Id="rId118" Type="http://schemas.openxmlformats.org/officeDocument/2006/relationships/slide" Target="slides/slide116.xml"/>
  <Relationship Id="rId119" Type="http://schemas.openxmlformats.org/officeDocument/2006/relationships/slide" Target="slides/slide117.xml"/>
  <Relationship Id="rId120" Type="http://schemas.openxmlformats.org/officeDocument/2006/relationships/slide" Target="slides/slide118.xml"/>
  <Relationship Id="rId121" Type="http://schemas.openxmlformats.org/officeDocument/2006/relationships/slide" Target="slides/slide119.xml"/>
  <Relationship Id="rId122" Type="http://schemas.openxmlformats.org/officeDocument/2006/relationships/slide" Target="slides/slide120.xml"/>
  <Relationship Id="rId123" Type="http://schemas.openxmlformats.org/officeDocument/2006/relationships/slide" Target="slides/slide121.xml"/>
  <Relationship Id="rId124" Type="http://schemas.openxmlformats.org/officeDocument/2006/relationships/slide" Target="slides/slide122.xml"/>
  <Relationship Id="rId125" Type="http://schemas.openxmlformats.org/officeDocument/2006/relationships/slide" Target="slides/slide123.xml"/>
  <Relationship Id="rId126" Type="http://schemas.openxmlformats.org/officeDocument/2006/relationships/slide" Target="slides/slide124.xml"/>
  <Relationship Id="rId127" Type="http://schemas.openxmlformats.org/officeDocument/2006/relationships/slide" Target="slides/slide125.xml"/>
  <Relationship Id="rId128" Type="http://schemas.openxmlformats.org/officeDocument/2006/relationships/slide" Target="slides/slide126.xml"/>
  <Relationship Id="rId129" Type="http://schemas.openxmlformats.org/officeDocument/2006/relationships/slide" Target="slides/slide127.xml"/>
  <Relationship Id="rId130" Type="http://schemas.openxmlformats.org/officeDocument/2006/relationships/slide" Target="slides/slide128.xml"/>
  <Relationship Id="rId131" Type="http://schemas.openxmlformats.org/officeDocument/2006/relationships/slide" Target="slides/slide129.xml"/>
  <Relationship Id="rId132" Type="http://schemas.openxmlformats.org/officeDocument/2006/relationships/slide" Target="slides/slide130.xml"/>
  <Relationship Id="rId133" Type="http://schemas.openxmlformats.org/officeDocument/2006/relationships/slide" Target="slides/slide131.xml"/>
  <Relationship Id="rId134" Type="http://schemas.openxmlformats.org/officeDocument/2006/relationships/slide" Target="slides/slide132.xml"/>
  <Relationship Id="rId135" Type="http://schemas.openxmlformats.org/officeDocument/2006/relationships/slide" Target="slides/slide133.xml"/>
  <Relationship Id="rId136" Type="http://schemas.openxmlformats.org/officeDocument/2006/relationships/slide" Target="slides/slide134.xml"/>
  <Relationship Id="rId137" Type="http://schemas.openxmlformats.org/officeDocument/2006/relationships/slide" Target="slides/slide135.xml"/>
  <Relationship Id="rId138" Type="http://schemas.openxmlformats.org/officeDocument/2006/relationships/slide" Target="slides/slide136.xml"/>
  <Relationship Id="rId139" Type="http://schemas.openxmlformats.org/officeDocument/2006/relationships/slide" Target="slides/slide137.xml"/>
  <Relationship Id="rId140" Type="http://schemas.openxmlformats.org/officeDocument/2006/relationships/slide" Target="slides/slide138.xml"/>
  <Relationship Id="rId141" Type="http://schemas.openxmlformats.org/officeDocument/2006/relationships/slide" Target="slides/slide139.xml"/>
  <Relationship Id="rId142" Type="http://schemas.openxmlformats.org/officeDocument/2006/relationships/slide" Target="slides/slide140.xml"/>
  <Relationship Id="rId143" Type="http://schemas.openxmlformats.org/officeDocument/2006/relationships/slide" Target="slides/slide141.xml"/>
  <Relationship Id="rId144" Type="http://schemas.openxmlformats.org/officeDocument/2006/relationships/slide" Target="slides/slide142.xml"/>
  <Relationship Id="rId145" Type="http://schemas.openxmlformats.org/officeDocument/2006/relationships/slide" Target="slides/slide143.xml"/>
  <Relationship Id="rId146" Type="http://schemas.openxmlformats.org/officeDocument/2006/relationships/slide" Target="slides/slide144.xml"/>
  <Relationship Id="rId147" Type="http://schemas.openxmlformats.org/officeDocument/2006/relationships/slide" Target="slides/slide145.xml"/>
  <Relationship Id="rId148" Type="http://schemas.openxmlformats.org/officeDocument/2006/relationships/slide" Target="slides/slide146.xml"/>
  <Relationship Id="rId149" Type="http://schemas.openxmlformats.org/officeDocument/2006/relationships/slide" Target="slides/slide147.xml"/>
  <Relationship Id="rId150" Type="http://schemas.openxmlformats.org/officeDocument/2006/relationships/slide" Target="slides/slide148.xml"/>
  <Relationship Id="rId151" Type="http://schemas.openxmlformats.org/officeDocument/2006/relationships/slide" Target="slides/slide149.xml"/>
  <Relationship Id="rId152" Type="http://schemas.openxmlformats.org/officeDocument/2006/relationships/slide" Target="slides/slide150.xml"/>
  <Relationship Id="rId153" Type="http://schemas.openxmlformats.org/officeDocument/2006/relationships/slide" Target="slides/slide151.xml"/>
  <Relationship Id="rId154" Type="http://schemas.openxmlformats.org/officeDocument/2006/relationships/slide" Target="slides/slide152.xml"/>
  <Relationship Id="rId155" Type="http://schemas.openxmlformats.org/officeDocument/2006/relationships/slide" Target="slides/slide153.xml"/>
  <Relationship Id="rId156" Type="http://schemas.openxmlformats.org/officeDocument/2006/relationships/slide" Target="slides/slide154.xml"/>
  <Relationship Id="rId157" Type="http://schemas.openxmlformats.org/officeDocument/2006/relationships/slide" Target="slides/slide155.xml"/>
  <Relationship Id="rId158" Type="http://schemas.openxmlformats.org/officeDocument/2006/relationships/slide" Target="slides/slide156.xml"/>
  <Relationship Id="rId159" Type="http://schemas.openxmlformats.org/officeDocument/2006/relationships/slide" Target="slides/slide157.xml"/>
  <Relationship Id="rId160" Type="http://schemas.openxmlformats.org/officeDocument/2006/relationships/slide" Target="slides/slide158.xml"/>
  <Relationship Id="rId161" Type="http://schemas.openxmlformats.org/officeDocument/2006/relationships/slide" Target="slides/slide159.xml"/>
  <Relationship Id="rId162" Type="http://schemas.openxmlformats.org/officeDocument/2006/relationships/slide" Target="slides/slide160.xml"/>
  <Relationship Id="rId163" Type="http://schemas.openxmlformats.org/officeDocument/2006/relationships/slide" Target="slides/slide161.xml"/>
  <Relationship Id="rId164" Type="http://schemas.openxmlformats.org/officeDocument/2006/relationships/slide" Target="slides/slide162.xml"/>
  <Relationship Id="rId165" Type="http://schemas.openxmlformats.org/officeDocument/2006/relationships/slide" Target="slides/slide163.xml"/>
  <Relationship Id="rId166" Type="http://schemas.openxmlformats.org/officeDocument/2006/relationships/slide" Target="slides/slide164.xml"/>
  <Relationship Id="rId167" Type="http://schemas.openxmlformats.org/officeDocument/2006/relationships/slide" Target="slides/slide165.xml"/>
  <Relationship Id="rId168" Type="http://schemas.openxmlformats.org/officeDocument/2006/relationships/slide" Target="slides/slide166.xml"/>
  <Relationship Id="rId169" Type="http://schemas.openxmlformats.org/officeDocument/2006/relationships/slide" Target="slides/slide167.xml"/>
  <Relationship Id="rId170" Type="http://schemas.openxmlformats.org/officeDocument/2006/relationships/slide" Target="slides/slide168.xml"/>
  <Relationship Id="rId171" Type="http://schemas.openxmlformats.org/officeDocument/2006/relationships/slide" Target="slides/slide169.xml"/>
  <Relationship Id="rId172" Type="http://schemas.openxmlformats.org/officeDocument/2006/relationships/slide" Target="slides/slide170.xml"/>
  <Relationship Id="rId173" Type="http://schemas.openxmlformats.org/officeDocument/2006/relationships/slide" Target="slides/slide171.xml"/>
  <Relationship Id="rId174" Type="http://schemas.openxmlformats.org/officeDocument/2006/relationships/slide" Target="slides/slide172.xml"/>
  <Relationship Id="rId175" Type="http://schemas.openxmlformats.org/officeDocument/2006/relationships/slide" Target="slides/slide173.xml"/>
  <Relationship Id="rId176" Type="http://schemas.openxmlformats.org/officeDocument/2006/relationships/slide" Target="slides/slide174.xml"/>
  <Relationship Id="rId177" Type="http://schemas.openxmlformats.org/officeDocument/2006/relationships/slide" Target="slides/slide175.xml"/>
  <Relationship Id="rId178" Type="http://schemas.openxmlformats.org/officeDocument/2006/relationships/slide" Target="slides/slide176.xml"/>
  <Relationship Id="rId179" Type="http://schemas.openxmlformats.org/officeDocument/2006/relationships/slide" Target="slides/slide177.xml"/>
  <Relationship Id="rId180" Type="http://schemas.openxmlformats.org/officeDocument/2006/relationships/slide" Target="slides/slide178.xml"/>
  <Relationship Id="rId181" Type="http://schemas.openxmlformats.org/officeDocument/2006/relationships/slide" Target="slides/slide179.xml"/>
  <Relationship Id="rId182" Type="http://schemas.openxmlformats.org/officeDocument/2006/relationships/slide" Target="slides/slide180.xml"/>
  <Relationship Id="rId183" Type="http://schemas.openxmlformats.org/officeDocument/2006/relationships/slide" Target="slides/slide181.xml"/>
  <Relationship Id="rId184" Type="http://schemas.openxmlformats.org/officeDocument/2006/relationships/slide" Target="slides/slide182.xml"/>
  <Relationship Id="rId185" Type="http://schemas.openxmlformats.org/officeDocument/2006/relationships/slide" Target="slides/slide183.xml"/>
  <Relationship Id="rId186" Type="http://schemas.openxmlformats.org/officeDocument/2006/relationships/slide" Target="slides/slide184.xml"/>
  <Relationship Id="rId187" Type="http://schemas.openxmlformats.org/officeDocument/2006/relationships/slide" Target="slides/slide185.xml"/>
  <Relationship Id="rId188" Type="http://schemas.openxmlformats.org/officeDocument/2006/relationships/slide" Target="slides/slide186.xml"/>
  <Relationship Id="rId189" Type="http://schemas.openxmlformats.org/officeDocument/2006/relationships/slide" Target="slides/slide187.xml"/>
  <Relationship Id="rId190" Type="http://schemas.openxmlformats.org/officeDocument/2006/relationships/slide" Target="slides/slide188.xml"/>
  <Relationship Id="rId191" Type="http://schemas.openxmlformats.org/officeDocument/2006/relationships/slide" Target="slides/slide189.xml"/>
  <Relationship Id="rId192" Type="http://schemas.openxmlformats.org/officeDocument/2006/relationships/slide" Target="slides/slide190.xml"/>
  <Relationship Id="rId193" Type="http://schemas.openxmlformats.org/officeDocument/2006/relationships/slide" Target="slides/slide191.xml"/>
  <Relationship Id="rId194" Type="http://schemas.openxmlformats.org/officeDocument/2006/relationships/slide" Target="slides/slide192.xml"/>
  <Relationship Id="rId195" Type="http://schemas.openxmlformats.org/officeDocument/2006/relationships/slide" Target="slides/slide193.xml"/>
  <Relationship Id="rId196" Type="http://schemas.openxmlformats.org/officeDocument/2006/relationships/slide" Target="slides/slide194.xml"/>
  <Relationship Id="rId197" Type="http://schemas.openxmlformats.org/officeDocument/2006/relationships/slide" Target="slides/slide195.xml"/>
  <Relationship Id="rId198" Type="http://schemas.openxmlformats.org/officeDocument/2006/relationships/slide" Target="slides/slide196.xml"/>
  <Relationship Id="rId199" Type="http://schemas.openxmlformats.org/officeDocument/2006/relationships/slide" Target="slides/slide197.xml"/>
  <Relationship Id="rId200" Type="http://schemas.openxmlformats.org/officeDocument/2006/relationships/slide" Target="slides/slide198.xml"/>
  <Relationship Id="rId201" Type="http://schemas.openxmlformats.org/officeDocument/2006/relationships/slide" Target="slides/slide199.xml"/>
  <Relationship Id="rId202" Type="http://schemas.openxmlformats.org/officeDocument/2006/relationships/slide" Target="slides/slide200.xml"/>
  <Relationship Id="rId203" Type="http://schemas.openxmlformats.org/officeDocument/2006/relationships/slide" Target="slides/slide201.xml"/>
  <Relationship Id="rId204" Type="http://schemas.openxmlformats.org/officeDocument/2006/relationships/slide" Target="slides/slide202.xml"/>
  <Relationship Id="rId205" Type="http://schemas.openxmlformats.org/officeDocument/2006/relationships/slide" Target="slides/slide203.xml"/>
  <Relationship Id="rId206" Type="http://schemas.openxmlformats.org/officeDocument/2006/relationships/slide" Target="slides/slide204.xml"/>
  <Relationship Id="rId207" Type="http://schemas.openxmlformats.org/officeDocument/2006/relationships/slide" Target="slides/slide205.xml"/>
  <Relationship Id="rId208" Type="http://schemas.openxmlformats.org/officeDocument/2006/relationships/slide" Target="slides/slide206.xml"/>
  <Relationship Id="rId209" Type="http://schemas.openxmlformats.org/officeDocument/2006/relationships/slide" Target="slides/slide207.xml"/>
  <Relationship Id="rId210" Type="http://schemas.openxmlformats.org/officeDocument/2006/relationships/slide" Target="slides/slide208.xml"/>
  <Relationship Id="rId211" Type="http://schemas.openxmlformats.org/officeDocument/2006/relationships/slide" Target="slides/slide209.xml"/>
  <Relationship Id="rId212" Type="http://schemas.openxmlformats.org/officeDocument/2006/relationships/slide" Target="slides/slide210.xml"/>
  <Relationship Id="rId213" Type="http://schemas.openxmlformats.org/officeDocument/2006/relationships/slide" Target="slides/slide211.xml"/>
  <Relationship Id="rId214" Type="http://schemas.openxmlformats.org/officeDocument/2006/relationships/slide" Target="slides/slide212.xml"/>
  <Relationship Id="rId215" Type="http://schemas.openxmlformats.org/officeDocument/2006/relationships/slide" Target="slides/slide213.xml"/>
  <Relationship Id="rId216" Type="http://schemas.openxmlformats.org/officeDocument/2006/relationships/slide" Target="slides/slide214.xml"/>
  <Relationship Id="rId217" Type="http://schemas.openxmlformats.org/officeDocument/2006/relationships/slide" Target="slides/slide215.xml"/>
  <Relationship Id="rId218" Type="http://schemas.openxmlformats.org/officeDocument/2006/relationships/slide" Target="slides/slide216.xml"/>
  <Relationship Id="rId219" Type="http://schemas.openxmlformats.org/officeDocument/2006/relationships/slide" Target="slides/slide217.xml"/>
  <Relationship Id="rId220" Type="http://schemas.openxmlformats.org/officeDocument/2006/relationships/slide" Target="slides/slide218.xml"/>
  <Relationship Id="rId221" Type="http://schemas.openxmlformats.org/officeDocument/2006/relationships/slide" Target="slides/slide219.xml"/>
  <Relationship Id="rId222" Type="http://schemas.openxmlformats.org/officeDocument/2006/relationships/slide" Target="slides/slide220.xml"/>
  <Relationship Id="rId223" Type="http://schemas.openxmlformats.org/officeDocument/2006/relationships/slide" Target="slides/slide221.xml"/>
  <Relationship Id="rId224" Type="http://schemas.openxmlformats.org/officeDocument/2006/relationships/slide" Target="slides/slide222.xml"/>
  <Relationship Id="rId225" Type="http://schemas.openxmlformats.org/officeDocument/2006/relationships/slide" Target="slides/slide223.xml"/>
  <Relationship Id="rId226" Type="http://schemas.openxmlformats.org/officeDocument/2006/relationships/slide" Target="slides/slide224.xml"/>
  <Relationship Id="rId227" Type="http://schemas.openxmlformats.org/officeDocument/2006/relationships/slide" Target="slides/slide225.xml"/>
  <Relationship Id="rId228" Type="http://schemas.openxmlformats.org/officeDocument/2006/relationships/slide" Target="slides/slide226.xml"/>
  <Relationship Id="rId229" Type="http://schemas.openxmlformats.org/officeDocument/2006/relationships/slide" Target="slides/slide227.xml"/>
  <Relationship Id="rId230" Type="http://schemas.openxmlformats.org/officeDocument/2006/relationships/slide" Target="slides/slide228.xml"/>
  <Relationship Id="rId231" Type="http://schemas.openxmlformats.org/officeDocument/2006/relationships/slide" Target="slides/slide229.xml"/>
  <Relationship Id="rId232" Type="http://schemas.openxmlformats.org/officeDocument/2006/relationships/slide" Target="slides/slide230.xml"/>
  <Relationship Id="rId233" Type="http://schemas.openxmlformats.org/officeDocument/2006/relationships/slide" Target="slides/slide231.xml"/>
  <Relationship Id="rId234" Type="http://schemas.openxmlformats.org/officeDocument/2006/relationships/slide" Target="slides/slide232.xml"/>
  <Relationship Id="rId235" Type="http://schemas.openxmlformats.org/officeDocument/2006/relationships/slide" Target="slides/slide233.xml"/>
  <Relationship Id="rId236" Type="http://schemas.openxmlformats.org/officeDocument/2006/relationships/slide" Target="slides/slide234.xml"/>
  <Relationship Id="rId237" Type="http://schemas.openxmlformats.org/officeDocument/2006/relationships/slide" Target="slides/slide235.xml"/>
  <Relationship Id="rId238" Type="http://schemas.openxmlformats.org/officeDocument/2006/relationships/slide" Target="slides/slide236.xml"/>
  <Relationship Id="rId239" Type="http://schemas.openxmlformats.org/officeDocument/2006/relationships/slide" Target="slides/slide237.xml"/>
  <Relationship Id="rId240" Type="http://schemas.openxmlformats.org/officeDocument/2006/relationships/slide" Target="slides/slide238.xml"/>
  <Relationship Id="rId241" Type="http://schemas.openxmlformats.org/officeDocument/2006/relationships/slide" Target="slides/slide239.xml"/>
  <Relationship Id="rId242" Type="http://schemas.openxmlformats.org/officeDocument/2006/relationships/slide" Target="slides/slide240.xml"/>
  <Relationship Id="rId243" Type="http://schemas.openxmlformats.org/officeDocument/2006/relationships/slide" Target="slides/slide241.xml"/>
  <Relationship Id="rId244" Type="http://schemas.openxmlformats.org/officeDocument/2006/relationships/slide" Target="slides/slide242.xml"/>
  <Relationship Id="rId245" Type="http://schemas.openxmlformats.org/officeDocument/2006/relationships/slide" Target="slides/slide243.xml"/>
  <Relationship Id="rId246" Type="http://schemas.openxmlformats.org/officeDocument/2006/relationships/slide" Target="slides/slide244.xml"/>
  <Relationship Id="rId247" Type="http://schemas.openxmlformats.org/officeDocument/2006/relationships/slide" Target="slides/slide245.xml"/>
  <Relationship Id="rId248" Type="http://schemas.openxmlformats.org/officeDocument/2006/relationships/slide" Target="slides/slide246.xml"/>
  <Relationship Id="rId249" Type="http://schemas.openxmlformats.org/officeDocument/2006/relationships/slide" Target="slides/slide247.xml"/>
  <Relationship Id="rId250" Type="http://schemas.openxmlformats.org/officeDocument/2006/relationships/slide" Target="slides/slide248.xml"/>
  <Relationship Id="rId251" Type="http://schemas.openxmlformats.org/officeDocument/2006/relationships/slide" Target="slides/slide249.xml"/>
  <Relationship Id="rId252" Type="http://schemas.openxmlformats.org/officeDocument/2006/relationships/slide" Target="slides/slide250.xml"/>
  <Relationship Id="rId253" Type="http://schemas.openxmlformats.org/officeDocument/2006/relationships/slide" Target="slides/slide251.xml"/>
  <Relationship Id="rId254" Type="http://schemas.openxmlformats.org/officeDocument/2006/relationships/slide" Target="slides/slide252.xml"/>
  <Relationship Id="rId255" Type="http://schemas.openxmlformats.org/officeDocument/2006/relationships/slide" Target="slides/slide253.xml"/>
  <Relationship Id="rId256" Type="http://schemas.openxmlformats.org/officeDocument/2006/relationships/slide" Target="slides/slide254.xml"/>
  <Relationship Id="rId257" Type="http://schemas.openxmlformats.org/officeDocument/2006/relationships/slide" Target="slides/slide255.xml"/>
  <Relationship Id="rId258" Type="http://schemas.openxmlformats.org/officeDocument/2006/relationships/slide" Target="slides/slide256.xml"/>
  <Relationship Id="rId259" Type="http://schemas.openxmlformats.org/officeDocument/2006/relationships/slide" Target="slides/slide257.xml"/>
  <Relationship Id="rId260" Type="http://schemas.openxmlformats.org/officeDocument/2006/relationships/slide" Target="slides/slide258.xml"/>
  <Relationship Id="rId261" Type="http://schemas.openxmlformats.org/officeDocument/2006/relationships/slide" Target="slides/slide259.xml"/>
  <Relationship Id="rId262" Type="http://schemas.openxmlformats.org/officeDocument/2006/relationships/slide" Target="slides/slide260.xml"/>
  <Relationship Id="rId263" Type="http://schemas.openxmlformats.org/officeDocument/2006/relationships/slide" Target="slides/slide261.xml"/>
  <Relationship Id="rId264" Type="http://schemas.openxmlformats.org/officeDocument/2006/relationships/slide" Target="slides/slide262.xml"/>
  <Relationship Id="rId265" Type="http://schemas.openxmlformats.org/officeDocument/2006/relationships/slide" Target="slides/slide263.xml"/>
  <Relationship Id="rId266" Type="http://schemas.openxmlformats.org/officeDocument/2006/relationships/slide" Target="slides/slide264.xml"/>
  <Relationship Id="rId267" Type="http://schemas.openxmlformats.org/officeDocument/2006/relationships/slide" Target="slides/slide265.xml"/>
  <Relationship Id="rId268" Type="http://schemas.openxmlformats.org/officeDocument/2006/relationships/slide" Target="slides/slide266.xml"/>
  <Relationship Id="rId269" Type="http://schemas.openxmlformats.org/officeDocument/2006/relationships/slide" Target="slides/slide267.xml"/>
  <Relationship Id="rId270" Type="http://schemas.openxmlformats.org/officeDocument/2006/relationships/slide" Target="slides/slide268.xml"/>
  <Relationship Id="rId271" Type="http://schemas.openxmlformats.org/officeDocument/2006/relationships/slide" Target="slides/slide269.xml"/>
  <Relationship Id="rId272" Type="http://schemas.openxmlformats.org/officeDocument/2006/relationships/slide" Target="slides/slide270.xml"/>
  <Relationship Id="rId273" Type="http://schemas.openxmlformats.org/officeDocument/2006/relationships/slide" Target="slides/slide271.xml"/>
  <Relationship Id="rId274" Type="http://schemas.openxmlformats.org/officeDocument/2006/relationships/slide" Target="slides/slide272.xml"/>
  <Relationship Id="rId275" Type="http://schemas.openxmlformats.org/officeDocument/2006/relationships/slide" Target="slides/slide273.xml"/>
  <Relationship Id="rId276" Type="http://schemas.openxmlformats.org/officeDocument/2006/relationships/slide" Target="slides/slide274.xml"/>
  <Relationship Id="rId277" Type="http://schemas.openxmlformats.org/officeDocument/2006/relationships/slide" Target="slides/slide275.xml"/>
  <Relationship Id="rId278" Type="http://schemas.openxmlformats.org/officeDocument/2006/relationships/slide" Target="slides/slide276.xml"/>
  <Relationship Id="rId279" Type="http://schemas.openxmlformats.org/officeDocument/2006/relationships/slide" Target="slides/slide277.xml"/>
  <Relationship Id="rId280" Type="http://schemas.openxmlformats.org/officeDocument/2006/relationships/slide" Target="slides/slide278.xml"/>
  <Relationship Id="rId281" Type="http://schemas.openxmlformats.org/officeDocument/2006/relationships/slide" Target="slides/slide279.xml"/>
  <Relationship Id="rId282" Type="http://schemas.openxmlformats.org/officeDocument/2006/relationships/slide" Target="slides/slide280.xml"/>
  <Relationship Id="rId283" Type="http://schemas.openxmlformats.org/officeDocument/2006/relationships/slide" Target="slides/slide281.xml"/>
  <Relationship Id="rId284" Type="http://schemas.openxmlformats.org/officeDocument/2006/relationships/slide" Target="slides/slide282.xml"/>
  <Relationship Id="rId285" Type="http://schemas.openxmlformats.org/officeDocument/2006/relationships/slide" Target="slides/slide283.xml"/>
  <Relationship Id="rId286" Type="http://schemas.openxmlformats.org/officeDocument/2006/relationships/slide" Target="slides/slide284.xml"/>
  <Relationship Id="rId287" Type="http://schemas.openxmlformats.org/officeDocument/2006/relationships/slide" Target="slides/slide285.xml"/>
  <Relationship Id="rId288" Type="http://schemas.openxmlformats.org/officeDocument/2006/relationships/slide" Target="slides/slide286.xml"/>
  <Relationship Id="rId289" Type="http://schemas.openxmlformats.org/officeDocument/2006/relationships/slide" Target="slides/slide287.xml"/>
  <Relationship Id="rId290" Type="http://schemas.openxmlformats.org/officeDocument/2006/relationships/slide" Target="slides/slide288.xml"/>
  <Relationship Id="rId291" Type="http://schemas.openxmlformats.org/officeDocument/2006/relationships/slide" Target="slides/slide289.xml"/>
  <Relationship Id="rId292" Type="http://schemas.openxmlformats.org/officeDocument/2006/relationships/slide" Target="slides/slide290.xml"/>
  <Relationship Id="rId293" Type="http://schemas.openxmlformats.org/officeDocument/2006/relationships/slide" Target="slides/slide291.xml"/>
  <Relationship Id="rId294" Type="http://schemas.openxmlformats.org/officeDocument/2006/relationships/slide" Target="slides/slide292.xml"/>
  <Relationship Id="rId295" Type="http://schemas.openxmlformats.org/officeDocument/2006/relationships/slide" Target="slides/slide293.xml"/>
  <Relationship Id="rId296" Type="http://schemas.openxmlformats.org/officeDocument/2006/relationships/slide" Target="slides/slide294.xml"/>
  <Relationship Id="rId297" Type="http://schemas.openxmlformats.org/officeDocument/2006/relationships/slide" Target="slides/slide295.xml"/>
  <Relationship Id="rId298" Type="http://schemas.openxmlformats.org/officeDocument/2006/relationships/slide" Target="slides/slide296.xml"/>
  <Relationship Id="rId299" Type="http://schemas.openxmlformats.org/officeDocument/2006/relationships/slide" Target="slides/slide297.xml"/>
  <Relationship Id="rId300" Type="http://schemas.openxmlformats.org/officeDocument/2006/relationships/slide" Target="slides/slide298.xml"/>
  <Relationship Id="rId301" Type="http://schemas.openxmlformats.org/officeDocument/2006/relationships/slide" Target="slides/slide299.xml"/>
  <Relationship Id="rId302" Type="http://schemas.openxmlformats.org/officeDocument/2006/relationships/slide" Target="slides/slide300.xml"/>
  <Relationship Id="rId303" Type="http://schemas.openxmlformats.org/officeDocument/2006/relationships/slide" Target="slides/slide301.xml"/>
  <Relationship Id="rId304" Type="http://schemas.openxmlformats.org/officeDocument/2006/relationships/slide" Target="slides/slide302.xml"/>
  <Relationship Id="rId305" Type="http://schemas.openxmlformats.org/officeDocument/2006/relationships/slide" Target="slides/slide303.xml"/>
  <Relationship Id="rId306" Type="http://schemas.openxmlformats.org/officeDocument/2006/relationships/slide" Target="slides/slide304.xml"/>
  <Relationship Id="rId307" Type="http://schemas.openxmlformats.org/officeDocument/2006/relationships/slide" Target="slides/slide305.xml"/>
  <Relationship Id="rId308" Type="http://schemas.openxmlformats.org/officeDocument/2006/relationships/slide" Target="slides/slide306.xml"/>
  <Relationship Id="rId309" Type="http://schemas.openxmlformats.org/officeDocument/2006/relationships/slide" Target="slides/slide307.xml"/>
  <Relationship Id="rId310" Type="http://schemas.openxmlformats.org/officeDocument/2006/relationships/slide" Target="slides/slide308.xml"/>
  <Relationship Id="rId311" Type="http://schemas.openxmlformats.org/officeDocument/2006/relationships/slide" Target="slides/slide309.xml"/>
  <Relationship Id="rId312" Type="http://schemas.openxmlformats.org/officeDocument/2006/relationships/slide" Target="slides/slide310.xml"/>
  <Relationship Id="rId313" Type="http://schemas.openxmlformats.org/officeDocument/2006/relationships/slide" Target="slides/slide311.xml"/>
  <Relationship Id="rId314" Type="http://schemas.openxmlformats.org/officeDocument/2006/relationships/slide" Target="slides/slide312.xml"/>
  <Relationship Id="rId315" Type="http://schemas.openxmlformats.org/officeDocument/2006/relationships/slide" Target="slides/slide313.xml"/>
  <Relationship Id="rId316" Type="http://schemas.openxmlformats.org/officeDocument/2006/relationships/slide" Target="slides/slide314.xml"/>
  <Relationship Id="rId317" Type="http://schemas.openxmlformats.org/officeDocument/2006/relationships/slide" Target="slides/slide315.xml"/>
  <Relationship Id="rId318" Type="http://schemas.openxmlformats.org/officeDocument/2006/relationships/slide" Target="slides/slide316.xml"/>
  <Relationship Id="rId319" Type="http://schemas.openxmlformats.org/officeDocument/2006/relationships/slide" Target="slides/slide317.xml"/>
  <Relationship Id="rId320" Type="http://schemas.openxmlformats.org/officeDocument/2006/relationships/slide" Target="slides/slide318.xml"/>
  <Relationship Id="rId321" Type="http://schemas.openxmlformats.org/officeDocument/2006/relationships/slide" Target="slides/slide319.xml"/>
  <Relationship Id="rId322" Type="http://schemas.openxmlformats.org/officeDocument/2006/relationships/slide" Target="slides/slide320.xml"/>
  <Relationship Id="rId323" Type="http://schemas.openxmlformats.org/officeDocument/2006/relationships/slide" Target="slides/slide321.xml"/>
  <Relationship Id="rId324" Type="http://schemas.openxmlformats.org/officeDocument/2006/relationships/slide" Target="slides/slide322.xml"/>
  <Relationship Id="rId325" Type="http://schemas.openxmlformats.org/officeDocument/2006/relationships/slide" Target="slides/slide323.xml"/>
  <Relationship Id="rId326" Type="http://schemas.openxmlformats.org/officeDocument/2006/relationships/slide" Target="slides/slide324.xml"/>
  <Relationship Id="rId327" Type="http://schemas.openxmlformats.org/officeDocument/2006/relationships/slide" Target="slides/slide325.xml"/>
  <Relationship Id="rId328" Type="http://schemas.openxmlformats.org/officeDocument/2006/relationships/slide" Target="slides/slide326.xml"/>
  <Relationship Id="rId329" Type="http://schemas.openxmlformats.org/officeDocument/2006/relationships/slide" Target="slides/slide327.xml"/>
  <Relationship Id="rId330" Type="http://schemas.openxmlformats.org/officeDocument/2006/relationships/slide" Target="slides/slide328.xml"/>
  <Relationship Id="rId331" Type="http://schemas.openxmlformats.org/officeDocument/2006/relationships/slide" Target="slides/slide329.xml"/>
  <Relationship Id="rId332" Type="http://schemas.openxmlformats.org/officeDocument/2006/relationships/slide" Target="slides/slide330.xml"/>
  <Relationship Id="rId333" Type="http://schemas.openxmlformats.org/officeDocument/2006/relationships/slide" Target="slides/slide331.xml"/>
  <Relationship Id="rId334" Type="http://schemas.openxmlformats.org/officeDocument/2006/relationships/slide" Target="slides/slide332.xml"/>
  <Relationship Id="rId335" Type="http://schemas.openxmlformats.org/officeDocument/2006/relationships/slide" Target="slides/slide333.xml"/>
  <Relationship Id="rId336" Type="http://schemas.openxmlformats.org/officeDocument/2006/relationships/slide" Target="slides/slide334.xml"/>
  <Relationship Id="rId337" Type="http://schemas.openxmlformats.org/officeDocument/2006/relationships/slide" Target="slides/slide335.xml"/>
  <Relationship Id="rId338" Type="http://schemas.openxmlformats.org/officeDocument/2006/relationships/slide" Target="slides/slide336.xml"/>
  <Relationship Id="rId339" Type="http://schemas.openxmlformats.org/officeDocument/2006/relationships/slide" Target="slides/slide337.xml"/>
  <Relationship Id="rId340" Type="http://schemas.openxmlformats.org/officeDocument/2006/relationships/slide" Target="slides/slide338.xml"/>
  <Relationship Id="rId341" Type="http://schemas.openxmlformats.org/officeDocument/2006/relationships/presProps" Target="presProps.xml"/>
  <Relationship Id="rId342" Type="http://schemas.openxmlformats.org/officeDocument/2006/relationships/viewProps" Target="viewProps.xml"/>
  <Relationship Id="rId343" Type="http://schemas.openxmlformats.org/officeDocument/2006/relationships/tableStyles" Target="tableStyles.xml"/>
</Relationships>

</file>

<file path=ppt/media/background_0.png>
</file>

<file path=ppt/media/background_1.png>
</file>

<file path=ppt/media/background_10.png>
</file>

<file path=ppt/media/background_100.png>
</file>

<file path=ppt/media/background_101.png>
</file>

<file path=ppt/media/background_102.png>
</file>

<file path=ppt/media/background_103.png>
</file>

<file path=ppt/media/background_104.png>
</file>

<file path=ppt/media/background_105.png>
</file>

<file path=ppt/media/background_106.png>
</file>

<file path=ppt/media/background_107.png>
</file>

<file path=ppt/media/background_108.png>
</file>

<file path=ppt/media/background_109.png>
</file>

<file path=ppt/media/background_11.png>
</file>

<file path=ppt/media/background_110.png>
</file>

<file path=ppt/media/background_111.png>
</file>

<file path=ppt/media/background_112.png>
</file>

<file path=ppt/media/background_113.png>
</file>

<file path=ppt/media/background_114.png>
</file>

<file path=ppt/media/background_115.png>
</file>

<file path=ppt/media/background_116.png>
</file>

<file path=ppt/media/background_117.png>
</file>

<file path=ppt/media/background_118.png>
</file>

<file path=ppt/media/background_119.png>
</file>

<file path=ppt/media/background_12.png>
</file>

<file path=ppt/media/background_120.png>
</file>

<file path=ppt/media/background_121.png>
</file>

<file path=ppt/media/background_122.png>
</file>

<file path=ppt/media/background_123.png>
</file>

<file path=ppt/media/background_124.png>
</file>

<file path=ppt/media/background_125.png>
</file>

<file path=ppt/media/background_126.png>
</file>

<file path=ppt/media/background_127.png>
</file>

<file path=ppt/media/background_128.png>
</file>

<file path=ppt/media/background_129.png>
</file>

<file path=ppt/media/background_13.png>
</file>

<file path=ppt/media/background_130.png>
</file>

<file path=ppt/media/background_131.png>
</file>

<file path=ppt/media/background_132.png>
</file>

<file path=ppt/media/background_133.png>
</file>

<file path=ppt/media/background_134.png>
</file>

<file path=ppt/media/background_135.png>
</file>

<file path=ppt/media/background_136.png>
</file>

<file path=ppt/media/background_137.png>
</file>

<file path=ppt/media/background_138.png>
</file>

<file path=ppt/media/background_139.png>
</file>

<file path=ppt/media/background_14.png>
</file>

<file path=ppt/media/background_140.png>
</file>

<file path=ppt/media/background_141.png>
</file>

<file path=ppt/media/background_142.png>
</file>

<file path=ppt/media/background_143.png>
</file>

<file path=ppt/media/background_144.png>
</file>

<file path=ppt/media/background_145.png>
</file>

<file path=ppt/media/background_146.png>
</file>

<file path=ppt/media/background_147.png>
</file>

<file path=ppt/media/background_148.png>
</file>

<file path=ppt/media/background_149.png>
</file>

<file path=ppt/media/background_15.png>
</file>

<file path=ppt/media/background_150.png>
</file>

<file path=ppt/media/background_151.png>
</file>

<file path=ppt/media/background_152.png>
</file>

<file path=ppt/media/background_153.png>
</file>

<file path=ppt/media/background_154.png>
</file>

<file path=ppt/media/background_155.png>
</file>

<file path=ppt/media/background_156.png>
</file>

<file path=ppt/media/background_157.png>
</file>

<file path=ppt/media/background_158.png>
</file>

<file path=ppt/media/background_159.png>
</file>

<file path=ppt/media/background_16.png>
</file>

<file path=ppt/media/background_160.png>
</file>

<file path=ppt/media/background_161.png>
</file>

<file path=ppt/media/background_162.png>
</file>

<file path=ppt/media/background_163.png>
</file>

<file path=ppt/media/background_164.png>
</file>

<file path=ppt/media/background_165.png>
</file>

<file path=ppt/media/background_166.png>
</file>

<file path=ppt/media/background_167.png>
</file>

<file path=ppt/media/background_168.png>
</file>

<file path=ppt/media/background_169.png>
</file>

<file path=ppt/media/background_17.png>
</file>

<file path=ppt/media/background_170.png>
</file>

<file path=ppt/media/background_171.png>
</file>

<file path=ppt/media/background_172.png>
</file>

<file path=ppt/media/background_173.png>
</file>

<file path=ppt/media/background_174.png>
</file>

<file path=ppt/media/background_175.png>
</file>

<file path=ppt/media/background_176.png>
</file>

<file path=ppt/media/background_177.png>
</file>

<file path=ppt/media/background_178.png>
</file>

<file path=ppt/media/background_179.png>
</file>

<file path=ppt/media/background_18.png>
</file>

<file path=ppt/media/background_180.png>
</file>

<file path=ppt/media/background_181.png>
</file>

<file path=ppt/media/background_182.png>
</file>

<file path=ppt/media/background_183.png>
</file>

<file path=ppt/media/background_184.png>
</file>

<file path=ppt/media/background_185.png>
</file>

<file path=ppt/media/background_186.png>
</file>

<file path=ppt/media/background_187.png>
</file>

<file path=ppt/media/background_188.png>
</file>

<file path=ppt/media/background_189.png>
</file>

<file path=ppt/media/background_19.png>
</file>

<file path=ppt/media/background_190.png>
</file>

<file path=ppt/media/background_191.png>
</file>

<file path=ppt/media/background_192.png>
</file>

<file path=ppt/media/background_193.png>
</file>

<file path=ppt/media/background_194.png>
</file>

<file path=ppt/media/background_195.png>
</file>

<file path=ppt/media/background_196.png>
</file>

<file path=ppt/media/background_197.png>
</file>

<file path=ppt/media/background_198.png>
</file>

<file path=ppt/media/background_199.png>
</file>

<file path=ppt/media/background_2.png>
</file>

<file path=ppt/media/background_20.png>
</file>

<file path=ppt/media/background_200.png>
</file>

<file path=ppt/media/background_201.png>
</file>

<file path=ppt/media/background_202.png>
</file>

<file path=ppt/media/background_203.png>
</file>

<file path=ppt/media/background_204.png>
</file>

<file path=ppt/media/background_205.png>
</file>

<file path=ppt/media/background_206.png>
</file>

<file path=ppt/media/background_207.png>
</file>

<file path=ppt/media/background_208.png>
</file>

<file path=ppt/media/background_209.png>
</file>

<file path=ppt/media/background_21.png>
</file>

<file path=ppt/media/background_210.png>
</file>

<file path=ppt/media/background_211.png>
</file>

<file path=ppt/media/background_212.png>
</file>

<file path=ppt/media/background_213.png>
</file>

<file path=ppt/media/background_214.png>
</file>

<file path=ppt/media/background_215.png>
</file>

<file path=ppt/media/background_216.png>
</file>

<file path=ppt/media/background_217.png>
</file>

<file path=ppt/media/background_218.png>
</file>

<file path=ppt/media/background_219.png>
</file>

<file path=ppt/media/background_22.png>
</file>

<file path=ppt/media/background_220.png>
</file>

<file path=ppt/media/background_221.png>
</file>

<file path=ppt/media/background_222.png>
</file>

<file path=ppt/media/background_223.png>
</file>

<file path=ppt/media/background_224.png>
</file>

<file path=ppt/media/background_225.png>
</file>

<file path=ppt/media/background_226.png>
</file>

<file path=ppt/media/background_227.png>
</file>

<file path=ppt/media/background_228.png>
</file>

<file path=ppt/media/background_229.png>
</file>

<file path=ppt/media/background_23.png>
</file>

<file path=ppt/media/background_230.png>
</file>

<file path=ppt/media/background_231.png>
</file>

<file path=ppt/media/background_232.png>
</file>

<file path=ppt/media/background_233.png>
</file>

<file path=ppt/media/background_234.png>
</file>

<file path=ppt/media/background_235.png>
</file>

<file path=ppt/media/background_236.png>
</file>

<file path=ppt/media/background_237.png>
</file>

<file path=ppt/media/background_238.png>
</file>

<file path=ppt/media/background_239.png>
</file>

<file path=ppt/media/background_24.png>
</file>

<file path=ppt/media/background_240.png>
</file>

<file path=ppt/media/background_241.png>
</file>

<file path=ppt/media/background_242.png>
</file>

<file path=ppt/media/background_243.png>
</file>

<file path=ppt/media/background_244.png>
</file>

<file path=ppt/media/background_245.png>
</file>

<file path=ppt/media/background_246.png>
</file>

<file path=ppt/media/background_247.png>
</file>

<file path=ppt/media/background_248.png>
</file>

<file path=ppt/media/background_249.png>
</file>

<file path=ppt/media/background_25.png>
</file>

<file path=ppt/media/background_250.png>
</file>

<file path=ppt/media/background_251.png>
</file>

<file path=ppt/media/background_252.png>
</file>

<file path=ppt/media/background_253.png>
</file>

<file path=ppt/media/background_254.png>
</file>

<file path=ppt/media/background_255.png>
</file>

<file path=ppt/media/background_256.png>
</file>

<file path=ppt/media/background_257.png>
</file>

<file path=ppt/media/background_258.png>
</file>

<file path=ppt/media/background_259.png>
</file>

<file path=ppt/media/background_26.png>
</file>

<file path=ppt/media/background_260.png>
</file>

<file path=ppt/media/background_261.png>
</file>

<file path=ppt/media/background_262.png>
</file>

<file path=ppt/media/background_263.png>
</file>

<file path=ppt/media/background_264.png>
</file>

<file path=ppt/media/background_265.png>
</file>

<file path=ppt/media/background_266.png>
</file>

<file path=ppt/media/background_267.png>
</file>

<file path=ppt/media/background_268.png>
</file>

<file path=ppt/media/background_269.png>
</file>

<file path=ppt/media/background_27.png>
</file>

<file path=ppt/media/background_270.png>
</file>

<file path=ppt/media/background_271.png>
</file>

<file path=ppt/media/background_272.png>
</file>

<file path=ppt/media/background_273.png>
</file>

<file path=ppt/media/background_274.png>
</file>

<file path=ppt/media/background_275.png>
</file>

<file path=ppt/media/background_276.png>
</file>

<file path=ppt/media/background_277.png>
</file>

<file path=ppt/media/background_278.png>
</file>

<file path=ppt/media/background_279.png>
</file>

<file path=ppt/media/background_28.png>
</file>

<file path=ppt/media/background_280.png>
</file>

<file path=ppt/media/background_281.png>
</file>

<file path=ppt/media/background_282.png>
</file>

<file path=ppt/media/background_283.png>
</file>

<file path=ppt/media/background_284.png>
</file>

<file path=ppt/media/background_285.png>
</file>

<file path=ppt/media/background_286.png>
</file>

<file path=ppt/media/background_287.png>
</file>

<file path=ppt/media/background_288.png>
</file>

<file path=ppt/media/background_289.png>
</file>

<file path=ppt/media/background_29.png>
</file>

<file path=ppt/media/background_290.png>
</file>

<file path=ppt/media/background_291.png>
</file>

<file path=ppt/media/background_292.png>
</file>

<file path=ppt/media/background_293.png>
</file>

<file path=ppt/media/background_294.png>
</file>

<file path=ppt/media/background_295.png>
</file>

<file path=ppt/media/background_296.png>
</file>

<file path=ppt/media/background_297.png>
</file>

<file path=ppt/media/background_298.png>
</file>

<file path=ppt/media/background_299.png>
</file>

<file path=ppt/media/background_3.png>
</file>

<file path=ppt/media/background_30.png>
</file>

<file path=ppt/media/background_300.png>
</file>

<file path=ppt/media/background_301.png>
</file>

<file path=ppt/media/background_302.png>
</file>

<file path=ppt/media/background_303.png>
</file>

<file path=ppt/media/background_304.png>
</file>

<file path=ppt/media/background_305.png>
</file>

<file path=ppt/media/background_306.png>
</file>

<file path=ppt/media/background_307.png>
</file>

<file path=ppt/media/background_308.png>
</file>

<file path=ppt/media/background_309.png>
</file>

<file path=ppt/media/background_31.png>
</file>

<file path=ppt/media/background_310.png>
</file>

<file path=ppt/media/background_311.png>
</file>

<file path=ppt/media/background_312.png>
</file>

<file path=ppt/media/background_313.png>
</file>

<file path=ppt/media/background_314.png>
</file>

<file path=ppt/media/background_315.png>
</file>

<file path=ppt/media/background_316.png>
</file>

<file path=ppt/media/background_317.png>
</file>

<file path=ppt/media/background_318.png>
</file>

<file path=ppt/media/background_319.png>
</file>

<file path=ppt/media/background_32.png>
</file>

<file path=ppt/media/background_320.png>
</file>

<file path=ppt/media/background_321.png>
</file>

<file path=ppt/media/background_322.png>
</file>

<file path=ppt/media/background_323.png>
</file>

<file path=ppt/media/background_324.png>
</file>

<file path=ppt/media/background_325.png>
</file>

<file path=ppt/media/background_326.png>
</file>

<file path=ppt/media/background_327.png>
</file>

<file path=ppt/media/background_328.png>
</file>

<file path=ppt/media/background_329.png>
</file>

<file path=ppt/media/background_33.png>
</file>

<file path=ppt/media/background_330.png>
</file>

<file path=ppt/media/background_331.png>
</file>

<file path=ppt/media/background_332.png>
</file>

<file path=ppt/media/background_333.png>
</file>

<file path=ppt/media/background_334.png>
</file>

<file path=ppt/media/background_335.png>
</file>

<file path=ppt/media/background_336.png>
</file>

<file path=ppt/media/background_337.png>
</file>

<file path=ppt/media/background_34.png>
</file>

<file path=ppt/media/background_35.png>
</file>

<file path=ppt/media/background_36.png>
</file>

<file path=ppt/media/background_37.png>
</file>

<file path=ppt/media/background_38.png>
</file>

<file path=ppt/media/background_39.png>
</file>

<file path=ppt/media/background_4.png>
</file>

<file path=ppt/media/background_40.png>
</file>

<file path=ppt/media/background_41.png>
</file>

<file path=ppt/media/background_42.png>
</file>

<file path=ppt/media/background_43.png>
</file>

<file path=ppt/media/background_44.png>
</file>

<file path=ppt/media/background_45.png>
</file>

<file path=ppt/media/background_46.png>
</file>

<file path=ppt/media/background_47.png>
</file>

<file path=ppt/media/background_48.png>
</file>

<file path=ppt/media/background_49.png>
</file>

<file path=ppt/media/background_5.png>
</file>

<file path=ppt/media/background_50.png>
</file>

<file path=ppt/media/background_51.png>
</file>

<file path=ppt/media/background_52.png>
</file>

<file path=ppt/media/background_53.png>
</file>

<file path=ppt/media/background_54.png>
</file>

<file path=ppt/media/background_55.png>
</file>

<file path=ppt/media/background_56.png>
</file>

<file path=ppt/media/background_57.png>
</file>

<file path=ppt/media/background_58.png>
</file>

<file path=ppt/media/background_59.png>
</file>

<file path=ppt/media/background_6.png>
</file>

<file path=ppt/media/background_60.png>
</file>

<file path=ppt/media/background_61.png>
</file>

<file path=ppt/media/background_62.png>
</file>

<file path=ppt/media/background_63.png>
</file>

<file path=ppt/media/background_64.png>
</file>

<file path=ppt/media/background_65.png>
</file>

<file path=ppt/media/background_66.png>
</file>

<file path=ppt/media/background_67.png>
</file>

<file path=ppt/media/background_68.png>
</file>

<file path=ppt/media/background_69.png>
</file>

<file path=ppt/media/background_7.png>
</file>

<file path=ppt/media/background_70.png>
</file>

<file path=ppt/media/background_71.png>
</file>

<file path=ppt/media/background_72.png>
</file>

<file path=ppt/media/background_73.png>
</file>

<file path=ppt/media/background_74.png>
</file>

<file path=ppt/media/background_75.png>
</file>

<file path=ppt/media/background_76.png>
</file>

<file path=ppt/media/background_77.png>
</file>

<file path=ppt/media/background_78.png>
</file>

<file path=ppt/media/background_79.png>
</file>

<file path=ppt/media/background_8.png>
</file>

<file path=ppt/media/background_80.png>
</file>

<file path=ppt/media/background_81.png>
</file>

<file path=ppt/media/background_82.png>
</file>

<file path=ppt/media/background_83.png>
</file>

<file path=ppt/media/background_84.png>
</file>

<file path=ppt/media/background_85.png>
</file>

<file path=ppt/media/background_86.png>
</file>

<file path=ppt/media/background_87.png>
</file>

<file path=ppt/media/background_88.png>
</file>

<file path=ppt/media/background_89.png>
</file>

<file path=ppt/media/background_9.png>
</file>

<file path=ppt/media/background_90.png>
</file>

<file path=ppt/media/background_91.png>
</file>

<file path=ppt/media/background_92.png>
</file>

<file path=ppt/media/background_93.png>
</file>

<file path=ppt/media/background_94.png>
</file>

<file path=ppt/media/background_95.png>
</file>

<file path=ppt/media/background_96.png>
</file>

<file path=ppt/media/background_97.png>
</file>

<file path=ppt/media/background_98.png>
</file>

<file path=ppt/media/background_99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31575006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0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9.png"/>
</Relationships>

</file>

<file path=ppt/slides/_rels/slide10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99.png"/>
</Relationships>

</file>

<file path=ppt/slides/_rels/slide10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00.png"/>
</Relationships>

</file>

<file path=ppt/slides/_rels/slide10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01.png"/>
</Relationships>

</file>

<file path=ppt/slides/_rels/slide10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02.png"/>
</Relationships>

</file>

<file path=ppt/slides/_rels/slide10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03.png"/>
</Relationships>

</file>

<file path=ppt/slides/_rels/slide10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04.png"/>
</Relationships>

</file>

<file path=ppt/slides/_rels/slide10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05.png"/>
</Relationships>

</file>

<file path=ppt/slides/_rels/slide10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06.png"/>
</Relationships>

</file>

<file path=ppt/slides/_rels/slide10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07.png"/>
</Relationships>

</file>

<file path=ppt/slides/_rels/slide10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08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0.png"/>
</Relationships>

</file>

<file path=ppt/slides/_rels/slide1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09.png"/>
</Relationships>

</file>

<file path=ppt/slides/_rels/slide1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10.png"/>
</Relationships>

</file>

<file path=ppt/slides/_rels/slide1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11.png"/>
</Relationships>

</file>

<file path=ppt/slides/_rels/slide1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12.png"/>
</Relationships>

</file>

<file path=ppt/slides/_rels/slide1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13.png"/>
</Relationships>

</file>

<file path=ppt/slides/_rels/slide1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14.png"/>
</Relationships>

</file>

<file path=ppt/slides/_rels/slide1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15.png"/>
</Relationships>

</file>

<file path=ppt/slides/_rels/slide1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16.png"/>
</Relationships>

</file>

<file path=ppt/slides/_rels/slide1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17.png"/>
</Relationships>

</file>

<file path=ppt/slides/_rels/slide1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18.pn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1.png"/>
</Relationships>

</file>

<file path=ppt/slides/_rels/slide1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19.png"/>
</Relationships>

</file>

<file path=ppt/slides/_rels/slide1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0.png"/>
</Relationships>

</file>

<file path=ppt/slides/_rels/slide1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1.png"/>
</Relationships>

</file>

<file path=ppt/slides/_rels/slide1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2.png"/>
</Relationships>

</file>

<file path=ppt/slides/_rels/slide1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3.png"/>
</Relationships>

</file>

<file path=ppt/slides/_rels/slide1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4.png"/>
</Relationships>

</file>

<file path=ppt/slides/_rels/slide1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5.png"/>
</Relationships>

</file>

<file path=ppt/slides/_rels/slide1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6.png"/>
</Relationships>

</file>

<file path=ppt/slides/_rels/slide1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7.png"/>
</Relationships>

</file>

<file path=ppt/slides/_rels/slide1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8.pn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.png"/>
</Relationships>

</file>

<file path=ppt/slides/_rels/slide1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9.png"/>
</Relationships>

</file>

<file path=ppt/slides/_rels/slide1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30.png"/>
</Relationships>

</file>

<file path=ppt/slides/_rels/slide1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31.png"/>
</Relationships>

</file>

<file path=ppt/slides/_rels/slide1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32.png"/>
</Relationships>

</file>

<file path=ppt/slides/_rels/slide1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33.png"/>
</Relationships>

</file>

<file path=ppt/slides/_rels/slide1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34.png"/>
</Relationships>

</file>

<file path=ppt/slides/_rels/slide1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35.png"/>
</Relationships>

</file>

<file path=ppt/slides/_rels/slide1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36.png"/>
</Relationships>

</file>

<file path=ppt/slides/_rels/slide1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37.png"/>
</Relationships>

</file>

<file path=ppt/slides/_rels/slide1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38.pn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3.png"/>
</Relationships>

</file>

<file path=ppt/slides/_rels/slide1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39.png"/>
</Relationships>

</file>

<file path=ppt/slides/_rels/slide1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40.png"/>
</Relationships>

</file>

<file path=ppt/slides/_rels/slide1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41.png"/>
</Relationships>

</file>

<file path=ppt/slides/_rels/slide1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42.png"/>
</Relationships>

</file>

<file path=ppt/slides/_rels/slide1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43.png"/>
</Relationships>

</file>

<file path=ppt/slides/_rels/slide1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44.png"/>
</Relationships>

</file>

<file path=ppt/slides/_rels/slide1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45.png"/>
</Relationships>

</file>

<file path=ppt/slides/_rels/slide1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46.png"/>
</Relationships>

</file>

<file path=ppt/slides/_rels/slide1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47.png"/>
</Relationships>

</file>

<file path=ppt/slides/_rels/slide1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48.png"/>
</Relationships>

</file>

<file path=ppt/slides/_rels/slide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4.png"/>
</Relationships>

</file>

<file path=ppt/slides/_rels/slide1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49.png"/>
</Relationships>

</file>

<file path=ppt/slides/_rels/slide1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50.png"/>
</Relationships>

</file>

<file path=ppt/slides/_rels/slide1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51.png"/>
</Relationships>

</file>

<file path=ppt/slides/_rels/slide1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52.png"/>
</Relationships>

</file>

<file path=ppt/slides/_rels/slide1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53.png"/>
</Relationships>

</file>

<file path=ppt/slides/_rels/slide1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54.png"/>
</Relationships>

</file>

<file path=ppt/slides/_rels/slide1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55.png"/>
</Relationships>

</file>

<file path=ppt/slides/_rels/slide1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56.png"/>
</Relationships>

</file>

<file path=ppt/slides/_rels/slide1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57.png"/>
</Relationships>

</file>

<file path=ppt/slides/_rels/slide1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58.png"/>
</Relationships>

</file>

<file path=ppt/slides/_rels/slide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5.png"/>
</Relationships>

</file>

<file path=ppt/slides/_rels/slide1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59.png"/>
</Relationships>

</file>

<file path=ppt/slides/_rels/slide1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0.png"/>
</Relationships>

</file>

<file path=ppt/slides/_rels/slide1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1.png"/>
</Relationships>

</file>

<file path=ppt/slides/_rels/slide1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2.png"/>
</Relationships>

</file>

<file path=ppt/slides/_rels/slide1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3.png"/>
</Relationships>

</file>

<file path=ppt/slides/_rels/slide1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4.png"/>
</Relationships>

</file>

<file path=ppt/slides/_rels/slide16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5.png"/>
</Relationships>

</file>

<file path=ppt/slides/_rels/slide16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6.png"/>
</Relationships>

</file>

<file path=ppt/slides/_rels/slide16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7.png"/>
</Relationships>

</file>

<file path=ppt/slides/_rels/slide16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8.png"/>
</Relationships>

</file>

<file path=ppt/slides/_rels/slide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.png"/>
</Relationships>

</file>

<file path=ppt/slides/_rels/slide17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9.png"/>
</Relationships>

</file>

<file path=ppt/slides/_rels/slide17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70.png"/>
</Relationships>

</file>

<file path=ppt/slides/_rels/slide17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71.png"/>
</Relationships>

</file>

<file path=ppt/slides/_rels/slide17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72.png"/>
</Relationships>

</file>

<file path=ppt/slides/_rels/slide17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73.png"/>
</Relationships>

</file>

<file path=ppt/slides/_rels/slide17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74.png"/>
</Relationships>

</file>

<file path=ppt/slides/_rels/slide17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75.png"/>
</Relationships>

</file>

<file path=ppt/slides/_rels/slide17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76.png"/>
</Relationships>

</file>

<file path=ppt/slides/_rels/slide17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77.png"/>
</Relationships>

</file>

<file path=ppt/slides/_rels/slide17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78.png"/>
</Relationships>

</file>

<file path=ppt/slides/_rels/slide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7.png"/>
</Relationships>

</file>

<file path=ppt/slides/_rels/slide18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79.png"/>
</Relationships>

</file>

<file path=ppt/slides/_rels/slide18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80.png"/>
</Relationships>

</file>

<file path=ppt/slides/_rels/slide18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81.png"/>
</Relationships>

</file>

<file path=ppt/slides/_rels/slide18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82.png"/>
</Relationships>

</file>

<file path=ppt/slides/_rels/slide18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83.png"/>
</Relationships>

</file>

<file path=ppt/slides/_rels/slide18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84.png"/>
</Relationships>

</file>

<file path=ppt/slides/_rels/slide18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85.png"/>
</Relationships>

</file>

<file path=ppt/slides/_rels/slide18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86.png"/>
</Relationships>

</file>

<file path=ppt/slides/_rels/slide18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87.png"/>
</Relationships>

</file>

<file path=ppt/slides/_rels/slide18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88.png"/>
</Relationships>

</file>

<file path=ppt/slides/_rels/slide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8.png"/>
</Relationships>

</file>

<file path=ppt/slides/_rels/slide19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89.png"/>
</Relationships>

</file>

<file path=ppt/slides/_rels/slide19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90.png"/>
</Relationships>

</file>

<file path=ppt/slides/_rels/slide19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91.png"/>
</Relationships>

</file>

<file path=ppt/slides/_rels/slide19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92.png"/>
</Relationships>

</file>

<file path=ppt/slides/_rels/slide19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93.png"/>
</Relationships>

</file>

<file path=ppt/slides/_rels/slide19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94.png"/>
</Relationships>

</file>

<file path=ppt/slides/_rels/slide19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95.png"/>
</Relationships>

</file>

<file path=ppt/slides/_rels/slide19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96.png"/>
</Relationships>

</file>

<file path=ppt/slides/_rels/slide19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97.png"/>
</Relationships>

</file>

<file path=ppt/slides/_rels/slide19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98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.png"/>
</Relationships>

</file>

<file path=ppt/slides/_rels/slide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9.png"/>
</Relationships>

</file>

<file path=ppt/slides/_rels/slide20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99.png"/>
</Relationships>

</file>

<file path=ppt/slides/_rels/slide20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00.png"/>
</Relationships>

</file>

<file path=ppt/slides/_rels/slide20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01.png"/>
</Relationships>

</file>

<file path=ppt/slides/_rels/slide20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02.png"/>
</Relationships>

</file>

<file path=ppt/slides/_rels/slide20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03.png"/>
</Relationships>

</file>

<file path=ppt/slides/_rels/slide20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04.png"/>
</Relationships>

</file>

<file path=ppt/slides/_rels/slide20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05.png"/>
</Relationships>

</file>

<file path=ppt/slides/_rels/slide20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24.png"/>
</Relationships>

</file>

<file path=ppt/slides/_rels/slide20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07.png"/>
</Relationships>

</file>

<file path=ppt/slides/_rels/slide20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08.png"/>
</Relationships>

</file>

<file path=ppt/slides/_rels/slide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0.png"/>
</Relationships>

</file>

<file path=ppt/slides/_rels/slide2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09.png"/>
</Relationships>

</file>

<file path=ppt/slides/_rels/slide2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10.png"/>
</Relationships>

</file>

<file path=ppt/slides/_rels/slide2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11.png"/>
</Relationships>

</file>

<file path=ppt/slides/_rels/slide2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12.png"/>
</Relationships>

</file>

<file path=ppt/slides/_rels/slide2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13.png"/>
</Relationships>

</file>

<file path=ppt/slides/_rels/slide2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14.png"/>
</Relationships>

</file>

<file path=ppt/slides/_rels/slide2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15.png"/>
</Relationships>

</file>

<file path=ppt/slides/_rels/slide2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16.png"/>
</Relationships>

</file>

<file path=ppt/slides/_rels/slide2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17.png"/>
</Relationships>

</file>

<file path=ppt/slides/_rels/slide2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18.png"/>
</Relationships>

</file>

<file path=ppt/slides/_rels/slide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1.png"/>
</Relationships>

</file>

<file path=ppt/slides/_rels/slide2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19.png"/>
</Relationships>

</file>

<file path=ppt/slides/_rels/slide2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20.png"/>
</Relationships>

</file>

<file path=ppt/slides/_rels/slide2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21.png"/>
</Relationships>

</file>

<file path=ppt/slides/_rels/slide2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22.png"/>
</Relationships>

</file>

<file path=ppt/slides/_rels/slide2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23.png"/>
</Relationships>

</file>

<file path=ppt/slides/_rels/slide2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24.png"/>
</Relationships>

</file>

<file path=ppt/slides/_rels/slide2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25.png"/>
</Relationships>

</file>

<file path=ppt/slides/_rels/slide2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26.png"/>
</Relationships>

</file>

<file path=ppt/slides/_rels/slide2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27.png"/>
</Relationships>

</file>

<file path=ppt/slides/_rels/slide2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28.png"/>
</Relationships>

</file>

<file path=ppt/slides/_rels/slide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2.png"/>
</Relationships>

</file>

<file path=ppt/slides/_rels/slide2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29.png"/>
</Relationships>

</file>

<file path=ppt/slides/_rels/slide2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30.png"/>
</Relationships>

</file>

<file path=ppt/slides/_rels/slide2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31.png"/>
</Relationships>

</file>

<file path=ppt/slides/_rels/slide2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32.png"/>
</Relationships>

</file>

<file path=ppt/slides/_rels/slide2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33.png"/>
</Relationships>

</file>

<file path=ppt/slides/_rels/slide2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34.png"/>
</Relationships>

</file>

<file path=ppt/slides/_rels/slide2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35.png"/>
</Relationships>

</file>

<file path=ppt/slides/_rels/slide2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36.png"/>
</Relationships>

</file>

<file path=ppt/slides/_rels/slide2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37.png"/>
</Relationships>

</file>

<file path=ppt/slides/_rels/slide2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38.png"/>
</Relationships>

</file>

<file path=ppt/slides/_rels/slide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3.png"/>
</Relationships>

</file>

<file path=ppt/slides/_rels/slide2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2.png"/>
</Relationships>

</file>

<file path=ppt/slides/_rels/slide2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40.png"/>
</Relationships>

</file>

<file path=ppt/slides/_rels/slide2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41.png"/>
</Relationships>

</file>

<file path=ppt/slides/_rels/slide2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42.png"/>
</Relationships>

</file>

<file path=ppt/slides/_rels/slide2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43.png"/>
</Relationships>

</file>

<file path=ppt/slides/_rels/slide2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44.png"/>
</Relationships>

</file>

<file path=ppt/slides/_rels/slide2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45.png"/>
</Relationships>

</file>

<file path=ppt/slides/_rels/slide2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46.png"/>
</Relationships>

</file>

<file path=ppt/slides/_rels/slide2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47.png"/>
</Relationships>

</file>

<file path=ppt/slides/_rels/slide2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48.png"/>
</Relationships>

</file>

<file path=ppt/slides/_rels/slide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4.png"/>
</Relationships>

</file>

<file path=ppt/slides/_rels/slide2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49.png"/>
</Relationships>

</file>

<file path=ppt/slides/_rels/slide2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50.png"/>
</Relationships>

</file>

<file path=ppt/slides/_rels/slide2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51.png"/>
</Relationships>

</file>

<file path=ppt/slides/_rels/slide2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52.png"/>
</Relationships>

</file>

<file path=ppt/slides/_rels/slide2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53.png"/>
</Relationships>

</file>

<file path=ppt/slides/_rels/slide2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54.png"/>
</Relationships>

</file>

<file path=ppt/slides/_rels/slide2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55.png"/>
</Relationships>

</file>

<file path=ppt/slides/_rels/slide2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56.png"/>
</Relationships>

</file>

<file path=ppt/slides/_rels/slide2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57.png"/>
</Relationships>

</file>

<file path=ppt/slides/_rels/slide2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58.png"/>
</Relationships>

</file>

<file path=ppt/slides/_rels/slide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5.png"/>
</Relationships>

</file>

<file path=ppt/slides/_rels/slide2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59.png"/>
</Relationships>

</file>

<file path=ppt/slides/_rels/slide2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60.png"/>
</Relationships>

</file>

<file path=ppt/slides/_rels/slide2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61.png"/>
</Relationships>

</file>

<file path=ppt/slides/_rels/slide2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62.png"/>
</Relationships>

</file>

<file path=ppt/slides/_rels/slide2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63.png"/>
</Relationships>

</file>

<file path=ppt/slides/_rels/slide2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64.png"/>
</Relationships>

</file>

<file path=ppt/slides/_rels/slide26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65.png"/>
</Relationships>

</file>

<file path=ppt/slides/_rels/slide26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66.png"/>
</Relationships>

</file>

<file path=ppt/slides/_rels/slide26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67.png"/>
</Relationships>

</file>

<file path=ppt/slides/_rels/slide26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68.png"/>
</Relationships>

</file>

<file path=ppt/slides/_rels/slide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6.png"/>
</Relationships>

</file>

<file path=ppt/slides/_rels/slide27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69.png"/>
</Relationships>

</file>

<file path=ppt/slides/_rels/slide27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70.png"/>
</Relationships>

</file>

<file path=ppt/slides/_rels/slide27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71.png"/>
</Relationships>

</file>

<file path=ppt/slides/_rels/slide27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72.png"/>
</Relationships>

</file>

<file path=ppt/slides/_rels/slide27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73.png"/>
</Relationships>

</file>

<file path=ppt/slides/_rels/slide27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74.png"/>
</Relationships>

</file>

<file path=ppt/slides/_rels/slide27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75.png"/>
</Relationships>

</file>

<file path=ppt/slides/_rels/slide27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76.png"/>
</Relationships>

</file>

<file path=ppt/slides/_rels/slide27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77.png"/>
</Relationships>

</file>

<file path=ppt/slides/_rels/slide27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78.png"/>
</Relationships>

</file>

<file path=ppt/slides/_rels/slide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7.png"/>
</Relationships>

</file>

<file path=ppt/slides/_rels/slide28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79.png"/>
</Relationships>

</file>

<file path=ppt/slides/_rels/slide28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80.png"/>
</Relationships>

</file>

<file path=ppt/slides/_rels/slide28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81.png"/>
</Relationships>

</file>

<file path=ppt/slides/_rels/slide28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82.png"/>
</Relationships>

</file>

<file path=ppt/slides/_rels/slide28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83.png"/>
</Relationships>

</file>

<file path=ppt/slides/_rels/slide28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84.png"/>
</Relationships>

</file>

<file path=ppt/slides/_rels/slide28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85.png"/>
</Relationships>

</file>

<file path=ppt/slides/_rels/slide28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86.png"/>
</Relationships>

</file>

<file path=ppt/slides/_rels/slide28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87.png"/>
</Relationships>

</file>

<file path=ppt/slides/_rels/slide28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88.png"/>
</Relationships>

</file>

<file path=ppt/slides/_rels/slide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8.png"/>
</Relationships>

</file>

<file path=ppt/slides/_rels/slide29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89.png"/>
</Relationships>

</file>

<file path=ppt/slides/_rels/slide29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90.png"/>
</Relationships>

</file>

<file path=ppt/slides/_rels/slide29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91.png"/>
</Relationships>

</file>

<file path=ppt/slides/_rels/slide29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92.png"/>
</Relationships>

</file>

<file path=ppt/slides/_rels/slide29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93.png"/>
</Relationships>

</file>

<file path=ppt/slides/_rels/slide29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94.png"/>
</Relationships>

</file>

<file path=ppt/slides/_rels/slide29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95.png"/>
</Relationships>

</file>

<file path=ppt/slides/_rels/slide29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96.png"/>
</Relationships>

</file>

<file path=ppt/slides/_rels/slide29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97.png"/>
</Relationships>

</file>

<file path=ppt/slides/_rels/slide29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98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.png"/>
</Relationships>

</file>

<file path=ppt/slides/_rels/slide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9.png"/>
</Relationships>

</file>

<file path=ppt/slides/_rels/slide30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299.png"/>
</Relationships>

</file>

<file path=ppt/slides/_rels/slide30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00.png"/>
</Relationships>

</file>

<file path=ppt/slides/_rels/slide30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01.png"/>
</Relationships>

</file>

<file path=ppt/slides/_rels/slide30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02.png"/>
</Relationships>

</file>

<file path=ppt/slides/_rels/slide30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03.png"/>
</Relationships>

</file>

<file path=ppt/slides/_rels/slide30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04.png"/>
</Relationships>

</file>

<file path=ppt/slides/_rels/slide30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05.png"/>
</Relationships>

</file>

<file path=ppt/slides/_rels/slide30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06.png"/>
</Relationships>

</file>

<file path=ppt/slides/_rels/slide30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07.png"/>
</Relationships>

</file>

<file path=ppt/slides/_rels/slide30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08.png"/>
</Relationships>

</file>

<file path=ppt/slides/_rels/slide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0.png"/>
</Relationships>

</file>

<file path=ppt/slides/_rels/slide3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09.png"/>
</Relationships>

</file>

<file path=ppt/slides/_rels/slide3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10.png"/>
</Relationships>

</file>

<file path=ppt/slides/_rels/slide3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11.png"/>
</Relationships>

</file>

<file path=ppt/slides/_rels/slide3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12.png"/>
</Relationships>

</file>

<file path=ppt/slides/_rels/slide3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13.png"/>
</Relationships>

</file>

<file path=ppt/slides/_rels/slide3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14.png"/>
</Relationships>

</file>

<file path=ppt/slides/_rels/slide3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15.png"/>
</Relationships>

</file>

<file path=ppt/slides/_rels/slide3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16.png"/>
</Relationships>

</file>

<file path=ppt/slides/_rels/slide3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17.png"/>
</Relationships>

</file>

<file path=ppt/slides/_rels/slide3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18.png"/>
</Relationships>

</file>

<file path=ppt/slides/_rels/slide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1.png"/>
</Relationships>

</file>

<file path=ppt/slides/_rels/slide3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19.png"/>
</Relationships>

</file>

<file path=ppt/slides/_rels/slide3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20.png"/>
</Relationships>

</file>

<file path=ppt/slides/_rels/slide3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21.png"/>
</Relationships>

</file>

<file path=ppt/slides/_rels/slide3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22.png"/>
</Relationships>

</file>

<file path=ppt/slides/_rels/slide3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23.png"/>
</Relationships>

</file>

<file path=ppt/slides/_rels/slide32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24.png"/>
</Relationships>

</file>

<file path=ppt/slides/_rels/slide32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25.png"/>
</Relationships>

</file>

<file path=ppt/slides/_rels/slide32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26.png"/>
</Relationships>

</file>

<file path=ppt/slides/_rels/slide32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27.png"/>
</Relationships>

</file>

<file path=ppt/slides/_rels/slide32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28.png"/>
</Relationships>

</file>

<file path=ppt/slides/_rels/slide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2.png"/>
</Relationships>

</file>

<file path=ppt/slides/_rels/slide33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29.png"/>
</Relationships>

</file>

<file path=ppt/slides/_rels/slide33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30.png"/>
</Relationships>

</file>

<file path=ppt/slides/_rels/slide33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31.png"/>
</Relationships>

</file>

<file path=ppt/slides/_rels/slide33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32.png"/>
</Relationships>

</file>

<file path=ppt/slides/_rels/slide3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33.png"/>
</Relationships>

</file>

<file path=ppt/slides/_rels/slide3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34.png"/>
</Relationships>

</file>

<file path=ppt/slides/_rels/slide3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35.png"/>
</Relationships>

</file>

<file path=ppt/slides/_rels/slide3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36.png"/>
</Relationships>

</file>

<file path=ppt/slides/_rels/slide3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37.png"/>
</Relationships>

</file>

<file path=ppt/slides/_rels/slide3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3.png"/>
</Relationships>

</file>

<file path=ppt/slides/_rels/slide3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4.png"/>
</Relationships>

</file>

<file path=ppt/slides/_rels/slide3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5.png"/>
</Relationships>

</file>

<file path=ppt/slides/_rels/slide3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6.png"/>
</Relationships>

</file>

<file path=ppt/slides/_rels/slide3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7.png"/>
</Relationships>

</file>

<file path=ppt/slides/_rels/slide3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8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.png"/>
</Relationships>

</file>

<file path=ppt/slides/_rels/slide4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39.png"/>
</Relationships>

</file>

<file path=ppt/slides/_rels/slide4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40.png"/>
</Relationships>

</file>

<file path=ppt/slides/_rels/slide4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41.png"/>
</Relationships>

</file>

<file path=ppt/slides/_rels/slide4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42.png"/>
</Relationships>

</file>

<file path=ppt/slides/_rels/slide4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43.png"/>
</Relationships>

</file>

<file path=ppt/slides/_rels/slide4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44.png"/>
</Relationships>

</file>

<file path=ppt/slides/_rels/slide4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45.png"/>
</Relationships>

</file>

<file path=ppt/slides/_rels/slide4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46.png"/>
</Relationships>

</file>

<file path=ppt/slides/_rels/slide4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47.png"/>
</Relationships>

</file>

<file path=ppt/slides/_rels/slide4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48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4.png"/>
</Relationships>

</file>

<file path=ppt/slides/_rels/slide5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49.png"/>
</Relationships>

</file>

<file path=ppt/slides/_rels/slide5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50.png"/>
</Relationships>

</file>

<file path=ppt/slides/_rels/slide5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6.png"/>
</Relationships>

</file>

<file path=ppt/slides/_rels/slide5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52.png"/>
</Relationships>

</file>

<file path=ppt/slides/_rels/slide5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53.png"/>
</Relationships>

</file>

<file path=ppt/slides/_rels/slide5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54.png"/>
</Relationships>

</file>

<file path=ppt/slides/_rels/slide5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55.png"/>
</Relationships>

</file>

<file path=ppt/slides/_rels/slide5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56.png"/>
</Relationships>

</file>

<file path=ppt/slides/_rels/slide5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57.png"/>
</Relationships>

</file>

<file path=ppt/slides/_rels/slide5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58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5.png"/>
</Relationships>

</file>

<file path=ppt/slides/_rels/slide6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59.png"/>
</Relationships>

</file>

<file path=ppt/slides/_rels/slide6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60.png"/>
</Relationships>

</file>

<file path=ppt/slides/_rels/slide6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61.png"/>
</Relationships>

</file>

<file path=ppt/slides/_rels/slide6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62.png"/>
</Relationships>

</file>

<file path=ppt/slides/_rels/slide6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63.png"/>
</Relationships>

</file>

<file path=ppt/slides/_rels/slide6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64.png"/>
</Relationships>

</file>

<file path=ppt/slides/_rels/slide6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65.png"/>
</Relationships>

</file>

<file path=ppt/slides/_rels/slide6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66.png"/>
</Relationships>

</file>

<file path=ppt/slides/_rels/slide6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67.png"/>
</Relationships>

</file>

<file path=ppt/slides/_rels/slide6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68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6.png"/>
</Relationships>

</file>

<file path=ppt/slides/_rels/slide7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69.png"/>
</Relationships>

</file>

<file path=ppt/slides/_rels/slide7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70.png"/>
</Relationships>

</file>

<file path=ppt/slides/_rels/slide7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71.png"/>
</Relationships>

</file>

<file path=ppt/slides/_rels/slide7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72.png"/>
</Relationships>

</file>

<file path=ppt/slides/_rels/slide7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73.png"/>
</Relationships>

</file>

<file path=ppt/slides/_rels/slide7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74.png"/>
</Relationships>

</file>

<file path=ppt/slides/_rels/slide7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75.png"/>
</Relationships>

</file>

<file path=ppt/slides/_rels/slide7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76.png"/>
</Relationships>

</file>

<file path=ppt/slides/_rels/slide7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77.png"/>
</Relationships>

</file>

<file path=ppt/slides/_rels/slide7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78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7.png"/>
</Relationships>

</file>

<file path=ppt/slides/_rels/slide8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79.png"/>
</Relationships>

</file>

<file path=ppt/slides/_rels/slide8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0.png"/>
</Relationships>

</file>

<file path=ppt/slides/_rels/slide8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1.png"/>
</Relationships>

</file>

<file path=ppt/slides/_rels/slide8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2.png"/>
</Relationships>

</file>

<file path=ppt/slides/_rels/slide8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3.png"/>
</Relationships>

</file>

<file path=ppt/slides/_rels/slide8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4.png"/>
</Relationships>

</file>

<file path=ppt/slides/_rels/slide8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5.png"/>
</Relationships>

</file>

<file path=ppt/slides/_rels/slide8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6.png"/>
</Relationships>

</file>

<file path=ppt/slides/_rels/slide8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7.png"/>
</Relationships>

</file>

<file path=ppt/slides/_rels/slide8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.png"/>
</Relationships>

</file>

<file path=ppt/slides/_rels/slide9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89.png"/>
</Relationships>

</file>

<file path=ppt/slides/_rels/slide9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90.png"/>
</Relationships>

</file>

<file path=ppt/slides/_rels/slide9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91.png"/>
</Relationships>

</file>

<file path=ppt/slides/_rels/slide9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92.png"/>
</Relationships>

</file>

<file path=ppt/slides/_rels/slide9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93.png"/>
</Relationships>

</file>

<file path=ppt/slides/_rels/slide9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94.png"/>
</Relationships>

</file>

<file path=ppt/slides/_rels/slide9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95.png"/>
</Relationships>

</file>

<file path=ppt/slides/_rels/slide9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96.png"/>
</Relationships>

</file>

<file path=ppt/slides/_rels/slide9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97.png"/>
</Relationships>

</file>

<file path=ppt/slides/_rels/slide9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9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01]]>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5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04]]>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5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04]]>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5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05]]></a:t>
            </a: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5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05]]></a:t>
            </a: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5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05]]>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01]]></a:t>
            </a: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5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05]]>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5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05]]></a:t>
            </a: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5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05]]>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5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05]]>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6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05]]>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6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05]]></a:t>
            </a: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6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05]]></a:t>
            </a: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6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05]]>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6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05]]></a:t>
            </a: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6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05]]>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01]]></a:t>
            </a: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6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06]]></a:t>
            </a: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6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06]]></a:t>
            </a: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6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06]]></a:t>
            </a: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6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06]]></a:t>
            </a: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7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06]]>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7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06]]></a:t>
            </a:r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7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06]]></a:t>
            </a:r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7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06]]></a:t>
            </a:r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7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06]]></a:t>
            </a:r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7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06]]>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01]]></a:t>
            </a:r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7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06]]></a:t>
            </a: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7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06]]></a:t>
            </a: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7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06]]></a:t>
            </a:r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7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07]]></a:t>
            </a:r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8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07]]>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8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07]]></a:t>
            </a: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8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07]]></a:t>
            </a:r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8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07]]></a:t>
            </a:r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8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07]]></a:t>
            </a:r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8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07]]>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01]]></a:t>
            </a:r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8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07]]></a:t>
            </a:r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8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07]]></a:t>
            </a:r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8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07]]></a:t>
            </a:r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8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07]]></a:t>
            </a:r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9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07]]>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9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07]]></a:t>
            </a:r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9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08]]></a:t>
            </a:r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9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08]]></a:t>
            </a:r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9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08]]></a:t>
            </a:r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9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08]]>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01]]></a:t>
            </a:r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9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08]]></a:t>
            </a:r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9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08]]></a:t>
            </a:r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9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08]]></a:t>
            </a:r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9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08]]></a:t>
            </a:r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0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08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0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08]]></a:t>
            </a:r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0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08]]></a:t>
            </a:r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0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08]]></a:t>
            </a:r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0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08]]></a:t>
            </a:r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0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09]]>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01]]></a:t>
            </a:r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0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09]]></a:t>
            </a:r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0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09]]></a:t>
            </a:r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0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09]]></a:t>
            </a:r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0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09]]></a:t>
            </a:r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1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09]]>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1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09]]></a:t>
            </a:r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1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09]]></a:t>
            </a:r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1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09]]></a:t>
            </a:r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1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09]]></a:t>
            </a:r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1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09]]>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01]]></a:t>
            </a:r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1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09]]></a:t>
            </a:r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1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09]]></a:t>
            </a:r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1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10]]></a:t>
            </a:r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1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10]]></a:t>
            </a:r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2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10]]>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2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10]]></a:t>
            </a:r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2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10]]></a:t>
            </a:r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2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10]]></a:t>
            </a:r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2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10]]></a:t>
            </a:r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2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10]]>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01]]></a:t>
            </a:r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2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10]]></a:t>
            </a:r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2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10]]></a:t>
            </a:r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2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10]]></a:t>
            </a:r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2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10]]></a:t>
            </a:r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3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10]]>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3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11]]></a:t>
            </a:r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3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11]]></a:t>
            </a:r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3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11]]></a:t>
            </a:r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3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11]]></a:t>
            </a:r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3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11]]>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02]]></a:t>
            </a:r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3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11]]></a:t>
            </a:r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3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11]]></a:t>
            </a:r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3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11]]></a:t>
            </a:r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3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11]]></a:t>
            </a:r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4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11]]>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4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11]]></a:t>
            </a:r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4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11]]></a:t>
            </a:r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4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11]]></a:t>
            </a:r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4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12]]></a:t>
            </a:r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4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12]]>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02]]></a:t>
            </a:r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4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12]]></a:t>
            </a:r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4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12]]></a:t>
            </a:r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4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12]]></a:t>
            </a:r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4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12]]></a:t>
            </a:r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5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12]]>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01]]>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5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12]]></a:t>
            </a:r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5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12]]></a:t>
            </a:r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5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12]]></a:t>
            </a:r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5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12]]></a:t>
            </a:r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5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12]]>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02]]></a:t>
            </a:r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5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12]]></a:t>
            </a:r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5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13]]></a:t>
            </a:r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5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13]]></a:t>
            </a:r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5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13]]></a:t>
            </a:r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6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13]]>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6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13]]></a:t>
            </a:r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6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13]]></a:t>
            </a:r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6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13]]></a:t>
            </a:r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6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13]]></a:t>
            </a:r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6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13]]>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02]]></a:t>
            </a:r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6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13]]></a:t>
            </a:r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6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13]]></a:t>
            </a:r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6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13]]></a:t>
            </a:r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6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13]]></a:t>
            </a:r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02]]>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1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02]]>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2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02]]>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2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02]]>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2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02]]>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2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02]]>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2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02]]>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2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02]]>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01]]>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2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02]]>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2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03]]>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2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03]]>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2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03]]>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3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03]]>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3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03]]>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3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03]]>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3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03]]>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3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03]]>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3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03]]>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01]]>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3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03]]>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3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03]]>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3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M003]]>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3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A003]]>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4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CN004]]>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41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SJ004]]>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42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XH004]]>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43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QP004]]>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44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04]]>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4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D004]]>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5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PT001]]>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46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MH004]]>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47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S004]]>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48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JD004]]>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49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P004]]>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762000" y="1905000"/>
          <a:ext cx="8382000" cy="5048250"/>
          <a:chOff x="762000" y="1905000"/>
          <a:chExt cx="8382000" cy="5048250"/>
        </a:xfrm>
      </p:grpSpPr>
      <p:sp>
        <p:nvSpPr>
          <p:cNvPr id="1" name=""/>
          <p:cNvSpPr txBox="1"/>
          <p:nvPr/>
        </p:nvSpPr>
        <p:spPr>
          <a:xfrm>
            <a:off x="762000" y="190500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15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50]]></a:t>
            </a:r>
          </a:p>
        </p:txBody>
      </p:sp>
      <p:sp>
        <p:nvSpPr>
          <p:cNvPr id="2" name=""/>
          <p:cNvSpPr txBox="1"/>
          <p:nvPr/>
        </p:nvSpPr>
        <p:spPr>
          <a:xfrm>
            <a:off x="762000" y="3143250"/>
            <a:ext cx="7620000" cy="1905000"/>
          </a:xfrm>
          <a:prstGeom prst="rect">
            <a:avLst/>
          </a:prstGeom>
          <a:noFill/>
        </p:spPr>
        <p:txBody>
          <a:bodyPr anchor="ctr" rtlCol="0" bIns="45720" lIns="91440" rIns="91440" tIns="45720">
            <a:spAutoFit/>
          </a:bodyPr>
          <a:lstStyle/>
          <a:p>
            <a:pPr algn="ctr" fontAlgn="ctr" marL="0" marR="0" indent="0" lvl="0">
              <a:lnSpc>
                <a:spcPct val="100%"/>
              </a:lnSpc>
            </a:pPr>
            <a:r>
              <a:rPr lang="en-US" b="1" sz="7000" spc="0" u="none">
                <a:solidFill>
                  <a:srgbClr val="FF0000">
                    <a:alpha val="100.00%"/>
                  </a:srgbClr>
                </a:solidFill>
                <a:latin typeface="Calibri"/>
              </a:rPr>
              <a:t><![CDATA[GE2022AHK004]]>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95">
  <a:themeElements>
    <a:clrScheme name="Theme9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95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95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338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PHPOffice</dc:creator>
  <cp:lastModifiedBy>PHPPresentation Team</cp:lastModifiedBy>
  <dcterms:created xsi:type="dcterms:W3CDTF">2022-01-19T02:18:53Z</dcterms:created>
  <dcterms:modified xsi:type="dcterms:W3CDTF">2022-01-19T02:18:53Z</dcterms:modified>
  <dc:title>Sample 01 Title</dc:title>
  <dc:description>Sample 01 Description</dc:description>
  <dc:subject>Sample 01 Subject</dc:subject>
  <cp:keywords>office 2007 openxml libreoffice odt php</cp:keywords>
  <cp:category>Sample Category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